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21"/>
  </p:notesMasterIdLst>
  <p:handoutMasterIdLst>
    <p:handoutMasterId r:id="rId22"/>
  </p:handoutMasterIdLst>
  <p:sldIdLst>
    <p:sldId id="261" r:id="rId5"/>
    <p:sldId id="262" r:id="rId6"/>
    <p:sldId id="273" r:id="rId7"/>
    <p:sldId id="312" r:id="rId8"/>
    <p:sldId id="281" r:id="rId9"/>
    <p:sldId id="303" r:id="rId10"/>
    <p:sldId id="304" r:id="rId11"/>
    <p:sldId id="305" r:id="rId12"/>
    <p:sldId id="306" r:id="rId13"/>
    <p:sldId id="302" r:id="rId14"/>
    <p:sldId id="290" r:id="rId15"/>
    <p:sldId id="292" r:id="rId16"/>
    <p:sldId id="291" r:id="rId17"/>
    <p:sldId id="269" r:id="rId18"/>
    <p:sldId id="271" r:id="rId19"/>
    <p:sldId id="272" r:id="rId20"/>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Chad Waller" initials="CW" lastIdx="11" clrIdx="1">
    <p:extLst>
      <p:ext uri="{19B8F6BF-5375-455C-9EA6-DF929625EA0E}">
        <p15:presenceInfo xmlns:p15="http://schemas.microsoft.com/office/powerpoint/2012/main" userId="S-1-5-21-3838001524-2532167733-2738084025-1900" providerId="AD"/>
      </p:ext>
    </p:extLst>
  </p:cmAuthor>
  <p:cmAuthor id="3" name="Ann-Marie Leary" initials="AL" lastIdx="3" clrIdx="2">
    <p:extLst>
      <p:ext uri="{19B8F6BF-5375-455C-9EA6-DF929625EA0E}">
        <p15:presenceInfo xmlns:p15="http://schemas.microsoft.com/office/powerpoint/2012/main" userId="S-1-5-21-3838001524-2532167733-2738084025-7545" providerId="AD"/>
      </p:ext>
    </p:extLst>
  </p:cmAuthor>
  <p:cmAuthor id="4" name="John S. Archer" initials="JSA" lastIdx="6" clrIdx="3">
    <p:extLst>
      <p:ext uri="{19B8F6BF-5375-455C-9EA6-DF929625EA0E}">
        <p15:presenceInfo xmlns:p15="http://schemas.microsoft.com/office/powerpoint/2012/main" userId="S-1-5-21-3838001524-2532167733-2738084025-7260" providerId="AD"/>
      </p:ext>
    </p:extLst>
  </p:cmAuthor>
  <p:cmAuthor id="5" name="Karen Sokohl" initials="KS" lastIdx="1" clrIdx="4">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B76BC"/>
    <a:srgbClr val="D76600"/>
    <a:srgbClr val="002045"/>
    <a:srgbClr val="001B37"/>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30" autoAdjust="0"/>
    <p:restoredTop sz="41219" autoAdjust="0"/>
  </p:normalViewPr>
  <p:slideViewPr>
    <p:cSldViewPr snapToGrid="0" snapToObjects="1">
      <p:cViewPr varScale="1">
        <p:scale>
          <a:sx n="40" d="100"/>
          <a:sy n="40" d="100"/>
        </p:scale>
        <p:origin x="2826" y="6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40B131-68EF-4228-81C4-20A66536646B}"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E13CED41-F05E-4E85-9309-C34D7651BE22}">
      <dgm:prSet phldrT="[Text]" custT="1"/>
      <dgm:spPr/>
      <dgm:t>
        <a:bodyPr/>
        <a:lstStyle/>
        <a:p>
          <a:r>
            <a:rPr lang="en-US" sz="3200" smtClean="0">
              <a:solidFill>
                <a:schemeClr val="tx1"/>
              </a:solidFill>
              <a:latin typeface="Arial" panose="020B0604020202020204" pitchFamily="34" charset="0"/>
              <a:cs typeface="Arial" panose="020B0604020202020204" pitchFamily="34" charset="0"/>
            </a:rPr>
            <a:t>Informal Discussion</a:t>
          </a:r>
          <a:endParaRPr lang="en-US" sz="3200" dirty="0">
            <a:solidFill>
              <a:schemeClr val="tx1"/>
            </a:solidFill>
            <a:latin typeface="Arial" panose="020B0604020202020204" pitchFamily="34" charset="0"/>
            <a:cs typeface="Arial" panose="020B0604020202020204" pitchFamily="34" charset="0"/>
          </a:endParaRPr>
        </a:p>
      </dgm:t>
    </dgm:pt>
    <dgm:pt modelId="{A5C2DB0A-A58C-4DE4-8ECB-F8C6B9DFF842}" type="parTrans" cxnId="{40BF7842-24C5-41E9-A343-07D572251D72}">
      <dgm:prSet/>
      <dgm:spPr/>
      <dgm:t>
        <a:bodyPr/>
        <a:lstStyle/>
        <a:p>
          <a:endParaRPr lang="en-US">
            <a:solidFill>
              <a:schemeClr val="tx1"/>
            </a:solidFill>
          </a:endParaRPr>
        </a:p>
      </dgm:t>
    </dgm:pt>
    <dgm:pt modelId="{66FD50A4-FCE5-4E01-A454-A50E62FCC33B}" type="sibTrans" cxnId="{40BF7842-24C5-41E9-A343-07D572251D72}">
      <dgm:prSet/>
      <dgm:spPr/>
      <dgm:t>
        <a:bodyPr/>
        <a:lstStyle/>
        <a:p>
          <a:endParaRPr lang="en-US">
            <a:solidFill>
              <a:schemeClr val="tx1"/>
            </a:solidFill>
          </a:endParaRPr>
        </a:p>
      </dgm:t>
    </dgm:pt>
    <dgm:pt modelId="{76AD6B1C-4FC6-4510-837C-D195061C7431}">
      <dgm:prSet phldrT="[Text]" custT="1"/>
      <dgm:spPr/>
      <dgm:t>
        <a:bodyPr/>
        <a:lstStyle/>
        <a:p>
          <a:r>
            <a:rPr lang="en-US" sz="2000" dirty="0" smtClean="0">
              <a:solidFill>
                <a:schemeClr val="tx1"/>
              </a:solidFill>
              <a:latin typeface="Arial" panose="020B0604020202020204" pitchFamily="34" charset="0"/>
              <a:cs typeface="Arial" panose="020B0604020202020204" pitchFamily="34" charset="0"/>
            </a:rPr>
            <a:t>Conference Call</a:t>
          </a:r>
          <a:endParaRPr lang="en-US" sz="2000" dirty="0">
            <a:solidFill>
              <a:schemeClr val="tx1"/>
            </a:solidFill>
            <a:latin typeface="Arial" panose="020B0604020202020204" pitchFamily="34" charset="0"/>
            <a:cs typeface="Arial" panose="020B0604020202020204" pitchFamily="34" charset="0"/>
          </a:endParaRPr>
        </a:p>
      </dgm:t>
    </dgm:pt>
    <dgm:pt modelId="{915AE9F1-0FD4-4B3D-996C-22AFE784E2EA}" type="parTrans" cxnId="{B8E46BA8-2BE6-44F3-BA84-FC88BD0B2809}">
      <dgm:prSet/>
      <dgm:spPr/>
      <dgm:t>
        <a:bodyPr/>
        <a:lstStyle/>
        <a:p>
          <a:endParaRPr lang="en-US">
            <a:solidFill>
              <a:schemeClr val="tx1"/>
            </a:solidFill>
          </a:endParaRPr>
        </a:p>
      </dgm:t>
    </dgm:pt>
    <dgm:pt modelId="{AF47B87E-BD0A-499B-812A-8F747FFCE58C}" type="sibTrans" cxnId="{B8E46BA8-2BE6-44F3-BA84-FC88BD0B2809}">
      <dgm:prSet/>
      <dgm:spPr/>
      <dgm:t>
        <a:bodyPr/>
        <a:lstStyle/>
        <a:p>
          <a:endParaRPr lang="en-US">
            <a:solidFill>
              <a:schemeClr val="tx1"/>
            </a:solidFill>
          </a:endParaRPr>
        </a:p>
      </dgm:t>
    </dgm:pt>
    <dgm:pt modelId="{019A343E-D3A5-4A7F-9016-B6E0BB3082A7}">
      <dgm:prSet phldrT="[Text]" custT="1"/>
      <dgm:spPr/>
      <dgm:t>
        <a:bodyPr/>
        <a:lstStyle/>
        <a:p>
          <a:r>
            <a:rPr lang="en-US" sz="3600" smtClean="0">
              <a:solidFill>
                <a:schemeClr val="tx1"/>
              </a:solidFill>
              <a:latin typeface="Arial" panose="020B0604020202020204" pitchFamily="34" charset="0"/>
              <a:cs typeface="Arial" panose="020B0604020202020204" pitchFamily="34" charset="0"/>
            </a:rPr>
            <a:t>Interview</a:t>
          </a:r>
          <a:endParaRPr lang="en-US" sz="4100" dirty="0">
            <a:solidFill>
              <a:schemeClr val="tx1"/>
            </a:solidFill>
            <a:latin typeface="Arial" panose="020B0604020202020204" pitchFamily="34" charset="0"/>
            <a:cs typeface="Arial" panose="020B0604020202020204" pitchFamily="34" charset="0"/>
          </a:endParaRPr>
        </a:p>
      </dgm:t>
    </dgm:pt>
    <dgm:pt modelId="{7B58EB83-5C78-4368-B693-8F80FF217946}" type="parTrans" cxnId="{E1249868-5C15-4346-AC59-D648C87C54D6}">
      <dgm:prSet/>
      <dgm:spPr/>
      <dgm:t>
        <a:bodyPr/>
        <a:lstStyle/>
        <a:p>
          <a:endParaRPr lang="en-US">
            <a:solidFill>
              <a:schemeClr val="tx1"/>
            </a:solidFill>
          </a:endParaRPr>
        </a:p>
      </dgm:t>
    </dgm:pt>
    <dgm:pt modelId="{C61D5FA2-4995-4C25-BF32-EE78FB8A3633}" type="sibTrans" cxnId="{E1249868-5C15-4346-AC59-D648C87C54D6}">
      <dgm:prSet/>
      <dgm:spPr/>
      <dgm:t>
        <a:bodyPr/>
        <a:lstStyle/>
        <a:p>
          <a:endParaRPr lang="en-US">
            <a:solidFill>
              <a:schemeClr val="tx1"/>
            </a:solidFill>
          </a:endParaRPr>
        </a:p>
      </dgm:t>
    </dgm:pt>
    <dgm:pt modelId="{1E3D386C-C3EE-49E8-A037-20DDB2FC8C92}">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Conference call or in-person</a:t>
          </a:r>
          <a:endParaRPr lang="en-US" sz="2000" dirty="0">
            <a:solidFill>
              <a:schemeClr val="tx1"/>
            </a:solidFill>
            <a:latin typeface="Arial" panose="020B0604020202020204" pitchFamily="34" charset="0"/>
            <a:cs typeface="Arial" panose="020B0604020202020204" pitchFamily="34" charset="0"/>
          </a:endParaRPr>
        </a:p>
      </dgm:t>
    </dgm:pt>
    <dgm:pt modelId="{5EFDBE3C-D400-4C9B-83A3-B42FDC1EA29F}" type="parTrans" cxnId="{1C297BA1-18C0-4E19-80E8-D3B248DEC811}">
      <dgm:prSet/>
      <dgm:spPr/>
      <dgm:t>
        <a:bodyPr/>
        <a:lstStyle/>
        <a:p>
          <a:endParaRPr lang="en-US">
            <a:solidFill>
              <a:schemeClr val="tx1"/>
            </a:solidFill>
          </a:endParaRPr>
        </a:p>
      </dgm:t>
    </dgm:pt>
    <dgm:pt modelId="{83CFF26B-46B2-47EC-98D8-E7023CAF15AA}" type="sibTrans" cxnId="{1C297BA1-18C0-4E19-80E8-D3B248DEC811}">
      <dgm:prSet/>
      <dgm:spPr/>
      <dgm:t>
        <a:bodyPr/>
        <a:lstStyle/>
        <a:p>
          <a:endParaRPr lang="en-US">
            <a:solidFill>
              <a:schemeClr val="tx1"/>
            </a:solidFill>
          </a:endParaRPr>
        </a:p>
      </dgm:t>
    </dgm:pt>
    <dgm:pt modelId="{6BE5778E-66EA-4088-B7E8-26C267BD7BE4}">
      <dgm:prSet phldrT="[Text]" custT="1"/>
      <dgm:spPr/>
      <dgm:t>
        <a:bodyPr/>
        <a:lstStyle/>
        <a:p>
          <a:r>
            <a:rPr lang="en-US" sz="3600" smtClean="0">
              <a:solidFill>
                <a:schemeClr val="tx1"/>
              </a:solidFill>
              <a:latin typeface="Arial" panose="020B0604020202020204" pitchFamily="34" charset="0"/>
              <a:cs typeface="Arial" panose="020B0604020202020204" pitchFamily="34" charset="0"/>
            </a:rPr>
            <a:t>Hearing</a:t>
          </a:r>
          <a:endParaRPr lang="en-US" sz="4100" dirty="0">
            <a:solidFill>
              <a:schemeClr val="tx1"/>
            </a:solidFill>
            <a:latin typeface="Arial" panose="020B0604020202020204" pitchFamily="34" charset="0"/>
            <a:cs typeface="Arial" panose="020B0604020202020204" pitchFamily="34" charset="0"/>
          </a:endParaRPr>
        </a:p>
      </dgm:t>
    </dgm:pt>
    <dgm:pt modelId="{1FD021BC-D0EB-4398-AA41-6BE9223D990B}" type="parTrans" cxnId="{776F462C-05B4-4FFD-8F8E-63E2C296F38D}">
      <dgm:prSet/>
      <dgm:spPr/>
      <dgm:t>
        <a:bodyPr/>
        <a:lstStyle/>
        <a:p>
          <a:endParaRPr lang="en-US">
            <a:solidFill>
              <a:schemeClr val="tx1"/>
            </a:solidFill>
          </a:endParaRPr>
        </a:p>
      </dgm:t>
    </dgm:pt>
    <dgm:pt modelId="{B41DDF94-0818-450E-90F7-B3919BC3763E}" type="sibTrans" cxnId="{776F462C-05B4-4FFD-8F8E-63E2C296F38D}">
      <dgm:prSet/>
      <dgm:spPr/>
      <dgm:t>
        <a:bodyPr/>
        <a:lstStyle/>
        <a:p>
          <a:endParaRPr lang="en-US">
            <a:solidFill>
              <a:schemeClr val="tx1"/>
            </a:solidFill>
          </a:endParaRPr>
        </a:p>
      </dgm:t>
    </dgm:pt>
    <dgm:pt modelId="{1662F7BE-C7BA-4FDB-B574-EA916ECF2E15}">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Conference call or in person</a:t>
          </a:r>
          <a:endParaRPr lang="en-US" sz="2000" dirty="0">
            <a:solidFill>
              <a:schemeClr val="tx1"/>
            </a:solidFill>
            <a:latin typeface="Arial" panose="020B0604020202020204" pitchFamily="34" charset="0"/>
            <a:cs typeface="Arial" panose="020B0604020202020204" pitchFamily="34" charset="0"/>
          </a:endParaRPr>
        </a:p>
      </dgm:t>
    </dgm:pt>
    <dgm:pt modelId="{7AE2DD0A-D338-463B-BEBF-A66C9E56ED18}" type="parTrans" cxnId="{061DDE5F-1E76-438F-B342-C7508B029363}">
      <dgm:prSet/>
      <dgm:spPr/>
      <dgm:t>
        <a:bodyPr/>
        <a:lstStyle/>
        <a:p>
          <a:endParaRPr lang="en-US">
            <a:solidFill>
              <a:schemeClr val="tx1"/>
            </a:solidFill>
          </a:endParaRPr>
        </a:p>
      </dgm:t>
    </dgm:pt>
    <dgm:pt modelId="{1092DE82-8048-4F2F-AED0-921E57788BE0}" type="sibTrans" cxnId="{061DDE5F-1E76-438F-B342-C7508B029363}">
      <dgm:prSet/>
      <dgm:spPr/>
      <dgm:t>
        <a:bodyPr/>
        <a:lstStyle/>
        <a:p>
          <a:endParaRPr lang="en-US">
            <a:solidFill>
              <a:schemeClr val="tx1"/>
            </a:solidFill>
          </a:endParaRPr>
        </a:p>
      </dgm:t>
    </dgm:pt>
    <dgm:pt modelId="{ECCCD6BD-CBDA-44D9-B8DB-8F31D6FF641C}">
      <dgm:prSet phldrT="[Text]" custT="1"/>
      <dgm:spPr/>
      <dgm:t>
        <a:bodyPr/>
        <a:lstStyle/>
        <a:p>
          <a:r>
            <a:rPr lang="en-US" sz="3600" smtClean="0">
              <a:solidFill>
                <a:schemeClr val="tx1"/>
              </a:solidFill>
              <a:latin typeface="Arial" panose="020B0604020202020204" pitchFamily="34" charset="0"/>
              <a:cs typeface="Arial" panose="020B0604020202020204" pitchFamily="34" charset="0"/>
            </a:rPr>
            <a:t>Board of Directors</a:t>
          </a:r>
          <a:endParaRPr lang="en-US" sz="3600" dirty="0">
            <a:solidFill>
              <a:schemeClr val="tx1"/>
            </a:solidFill>
            <a:latin typeface="Arial" panose="020B0604020202020204" pitchFamily="34" charset="0"/>
            <a:cs typeface="Arial" panose="020B0604020202020204" pitchFamily="34" charset="0"/>
          </a:endParaRPr>
        </a:p>
      </dgm:t>
    </dgm:pt>
    <dgm:pt modelId="{7980FC33-59BE-4CD9-967D-A405CB55B3E7}" type="parTrans" cxnId="{FD2384E9-0440-4E35-9CB5-AB87D13AF0C1}">
      <dgm:prSet/>
      <dgm:spPr/>
      <dgm:t>
        <a:bodyPr/>
        <a:lstStyle/>
        <a:p>
          <a:endParaRPr lang="en-US">
            <a:solidFill>
              <a:schemeClr val="tx1"/>
            </a:solidFill>
          </a:endParaRPr>
        </a:p>
      </dgm:t>
    </dgm:pt>
    <dgm:pt modelId="{50415AA2-9A0F-4B9C-8CCA-5968EAB204E7}" type="sibTrans" cxnId="{FD2384E9-0440-4E35-9CB5-AB87D13AF0C1}">
      <dgm:prSet/>
      <dgm:spPr/>
      <dgm:t>
        <a:bodyPr/>
        <a:lstStyle/>
        <a:p>
          <a:endParaRPr lang="en-US">
            <a:solidFill>
              <a:schemeClr val="tx1"/>
            </a:solidFill>
          </a:endParaRPr>
        </a:p>
      </dgm:t>
    </dgm:pt>
    <dgm:pt modelId="{5DA4923A-D72B-412E-995E-058BF43B8BB8}">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At least 4 MPSC members, often less than half of the MPSC</a:t>
          </a:r>
          <a:endParaRPr lang="en-US" sz="2000" dirty="0">
            <a:solidFill>
              <a:schemeClr val="tx1"/>
            </a:solidFill>
            <a:latin typeface="Arial" panose="020B0604020202020204" pitchFamily="34" charset="0"/>
            <a:cs typeface="Arial" panose="020B0604020202020204" pitchFamily="34" charset="0"/>
          </a:endParaRPr>
        </a:p>
      </dgm:t>
    </dgm:pt>
    <dgm:pt modelId="{DAE8D98F-C53B-4E6E-9D85-05A0A6A7351D}" type="parTrans" cxnId="{9E18B2CC-6372-4B3D-8FE4-BCDF99D2D78B}">
      <dgm:prSet/>
      <dgm:spPr/>
      <dgm:t>
        <a:bodyPr/>
        <a:lstStyle/>
        <a:p>
          <a:endParaRPr lang="en-US">
            <a:solidFill>
              <a:schemeClr val="tx1"/>
            </a:solidFill>
          </a:endParaRPr>
        </a:p>
      </dgm:t>
    </dgm:pt>
    <dgm:pt modelId="{0EF8B1FB-970D-479B-BA68-4F5B2A824F06}" type="sibTrans" cxnId="{9E18B2CC-6372-4B3D-8FE4-BCDF99D2D78B}">
      <dgm:prSet/>
      <dgm:spPr/>
      <dgm:t>
        <a:bodyPr/>
        <a:lstStyle/>
        <a:p>
          <a:endParaRPr lang="en-US">
            <a:solidFill>
              <a:schemeClr val="tx1"/>
            </a:solidFill>
          </a:endParaRPr>
        </a:p>
      </dgm:t>
    </dgm:pt>
    <dgm:pt modelId="{50B77A81-4A9C-43FC-AFAB-F2E04A099A46}">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Information gathering, not decision making </a:t>
          </a:r>
          <a:endParaRPr lang="en-US" sz="2000" dirty="0">
            <a:solidFill>
              <a:schemeClr val="tx1"/>
            </a:solidFill>
            <a:latin typeface="Arial" panose="020B0604020202020204" pitchFamily="34" charset="0"/>
            <a:cs typeface="Arial" panose="020B0604020202020204" pitchFamily="34" charset="0"/>
          </a:endParaRPr>
        </a:p>
      </dgm:t>
    </dgm:pt>
    <dgm:pt modelId="{8D28E85F-3BBD-433E-BE94-345674A9DF83}" type="parTrans" cxnId="{569DFCDF-3799-4B95-9E22-9188A474BF0E}">
      <dgm:prSet/>
      <dgm:spPr/>
      <dgm:t>
        <a:bodyPr/>
        <a:lstStyle/>
        <a:p>
          <a:endParaRPr lang="en-US">
            <a:solidFill>
              <a:schemeClr val="tx1"/>
            </a:solidFill>
          </a:endParaRPr>
        </a:p>
      </dgm:t>
    </dgm:pt>
    <dgm:pt modelId="{8C05A0CD-87F9-48E1-9745-52ACD9589183}" type="sibTrans" cxnId="{569DFCDF-3799-4B95-9E22-9188A474BF0E}">
      <dgm:prSet/>
      <dgm:spPr/>
      <dgm:t>
        <a:bodyPr/>
        <a:lstStyle/>
        <a:p>
          <a:endParaRPr lang="en-US">
            <a:solidFill>
              <a:schemeClr val="tx1"/>
            </a:solidFill>
          </a:endParaRPr>
        </a:p>
      </dgm:t>
    </dgm:pt>
    <dgm:pt modelId="{11C9B2A4-D290-43E8-BD94-0D2E8B5F0BDA}">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At least 10 MPSC members, often the full MPSC</a:t>
          </a:r>
          <a:endParaRPr lang="en-US" sz="2000" dirty="0">
            <a:solidFill>
              <a:schemeClr val="tx1"/>
            </a:solidFill>
            <a:latin typeface="Arial" panose="020B0604020202020204" pitchFamily="34" charset="0"/>
            <a:cs typeface="Arial" panose="020B0604020202020204" pitchFamily="34" charset="0"/>
          </a:endParaRPr>
        </a:p>
      </dgm:t>
    </dgm:pt>
    <dgm:pt modelId="{ADF77D22-BD84-4B69-90B4-F4DFB8B1CEE2}" type="parTrans" cxnId="{45C39200-4399-4681-BFDC-A597AFF85402}">
      <dgm:prSet/>
      <dgm:spPr/>
      <dgm:t>
        <a:bodyPr/>
        <a:lstStyle/>
        <a:p>
          <a:endParaRPr lang="en-US">
            <a:solidFill>
              <a:schemeClr val="tx1"/>
            </a:solidFill>
          </a:endParaRPr>
        </a:p>
      </dgm:t>
    </dgm:pt>
    <dgm:pt modelId="{858F46B3-B5ED-4EDE-8E44-14C6B5D0CA0D}" type="sibTrans" cxnId="{45C39200-4399-4681-BFDC-A597AFF85402}">
      <dgm:prSet/>
      <dgm:spPr/>
      <dgm:t>
        <a:bodyPr/>
        <a:lstStyle/>
        <a:p>
          <a:endParaRPr lang="en-US">
            <a:solidFill>
              <a:schemeClr val="tx1"/>
            </a:solidFill>
          </a:endParaRPr>
        </a:p>
      </dgm:t>
    </dgm:pt>
    <dgm:pt modelId="{BDC9EE63-CD59-40DD-A6CD-F80E9E66D362}">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Decision making </a:t>
          </a:r>
          <a:endParaRPr lang="en-US" sz="2000" dirty="0">
            <a:solidFill>
              <a:schemeClr val="tx1"/>
            </a:solidFill>
            <a:latin typeface="Arial" panose="020B0604020202020204" pitchFamily="34" charset="0"/>
            <a:cs typeface="Arial" panose="020B0604020202020204" pitchFamily="34" charset="0"/>
          </a:endParaRPr>
        </a:p>
      </dgm:t>
    </dgm:pt>
    <dgm:pt modelId="{BAEF14CE-EFAC-46C9-943C-BF6F2CF29C78}" type="parTrans" cxnId="{BA560656-EFD8-42B3-B501-D512486A287C}">
      <dgm:prSet/>
      <dgm:spPr/>
      <dgm:t>
        <a:bodyPr/>
        <a:lstStyle/>
        <a:p>
          <a:endParaRPr lang="en-US">
            <a:solidFill>
              <a:schemeClr val="tx1"/>
            </a:solidFill>
          </a:endParaRPr>
        </a:p>
      </dgm:t>
    </dgm:pt>
    <dgm:pt modelId="{6A9CE63F-6928-4655-9BC9-080664027C20}" type="sibTrans" cxnId="{BA560656-EFD8-42B3-B501-D512486A287C}">
      <dgm:prSet/>
      <dgm:spPr/>
      <dgm:t>
        <a:bodyPr/>
        <a:lstStyle/>
        <a:p>
          <a:endParaRPr lang="en-US">
            <a:solidFill>
              <a:schemeClr val="tx1"/>
            </a:solidFill>
          </a:endParaRPr>
        </a:p>
      </dgm:t>
    </dgm:pt>
    <dgm:pt modelId="{B1E965C5-9906-4E99-91B2-2A7975DDD903}">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In person</a:t>
          </a:r>
          <a:endParaRPr lang="en-US" sz="2000" dirty="0">
            <a:solidFill>
              <a:schemeClr val="tx1"/>
            </a:solidFill>
            <a:latin typeface="Arial" panose="020B0604020202020204" pitchFamily="34" charset="0"/>
            <a:cs typeface="Arial" panose="020B0604020202020204" pitchFamily="34" charset="0"/>
          </a:endParaRPr>
        </a:p>
      </dgm:t>
    </dgm:pt>
    <dgm:pt modelId="{10539CE8-3690-4D94-AAB4-82D507920DD0}" type="parTrans" cxnId="{E3CD7A70-54DE-4D24-B347-C511C350ACF0}">
      <dgm:prSet/>
      <dgm:spPr/>
      <dgm:t>
        <a:bodyPr/>
        <a:lstStyle/>
        <a:p>
          <a:endParaRPr lang="en-US">
            <a:solidFill>
              <a:schemeClr val="tx1"/>
            </a:solidFill>
          </a:endParaRPr>
        </a:p>
      </dgm:t>
    </dgm:pt>
    <dgm:pt modelId="{F30619E1-A102-4369-A2CD-209D2DAD3909}" type="sibTrans" cxnId="{E3CD7A70-54DE-4D24-B347-C511C350ACF0}">
      <dgm:prSet/>
      <dgm:spPr/>
      <dgm:t>
        <a:bodyPr/>
        <a:lstStyle/>
        <a:p>
          <a:endParaRPr lang="en-US">
            <a:solidFill>
              <a:schemeClr val="tx1"/>
            </a:solidFill>
          </a:endParaRPr>
        </a:p>
      </dgm:t>
    </dgm:pt>
    <dgm:pt modelId="{10D16ABA-ADC7-4729-88B9-855C00E33B99}">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At least 10 MPSC members, often the full MPSC</a:t>
          </a:r>
          <a:endParaRPr lang="en-US" sz="2000" dirty="0">
            <a:solidFill>
              <a:schemeClr val="tx1"/>
            </a:solidFill>
            <a:latin typeface="Arial" panose="020B0604020202020204" pitchFamily="34" charset="0"/>
            <a:cs typeface="Arial" panose="020B0604020202020204" pitchFamily="34" charset="0"/>
          </a:endParaRPr>
        </a:p>
      </dgm:t>
    </dgm:pt>
    <dgm:pt modelId="{92888AB8-7ABA-4055-8A1A-EB9EE7671A18}" type="parTrans" cxnId="{24760163-5842-4448-8EB1-AF55A189775B}">
      <dgm:prSet/>
      <dgm:spPr/>
      <dgm:t>
        <a:bodyPr/>
        <a:lstStyle/>
        <a:p>
          <a:endParaRPr lang="en-US">
            <a:solidFill>
              <a:schemeClr val="tx1"/>
            </a:solidFill>
          </a:endParaRPr>
        </a:p>
      </dgm:t>
    </dgm:pt>
    <dgm:pt modelId="{A213C5ED-DAC3-41EA-9B6B-1278D3683DF7}" type="sibTrans" cxnId="{24760163-5842-4448-8EB1-AF55A189775B}">
      <dgm:prSet/>
      <dgm:spPr/>
      <dgm:t>
        <a:bodyPr/>
        <a:lstStyle/>
        <a:p>
          <a:endParaRPr lang="en-US">
            <a:solidFill>
              <a:schemeClr val="tx1"/>
            </a:solidFill>
          </a:endParaRPr>
        </a:p>
      </dgm:t>
    </dgm:pt>
    <dgm:pt modelId="{E7BE1ABC-8CEA-486D-996B-2C6CFCF2BFAD}">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When the MPSC is considering an adverse action</a:t>
          </a:r>
          <a:endParaRPr lang="en-US" sz="2000" dirty="0">
            <a:solidFill>
              <a:schemeClr val="tx1"/>
            </a:solidFill>
            <a:latin typeface="Arial" panose="020B0604020202020204" pitchFamily="34" charset="0"/>
            <a:cs typeface="Arial" panose="020B0604020202020204" pitchFamily="34" charset="0"/>
          </a:endParaRPr>
        </a:p>
      </dgm:t>
    </dgm:pt>
    <dgm:pt modelId="{D7961614-9EE7-403E-816C-426A2F831780}" type="parTrans" cxnId="{9017FBE8-07D8-48C3-A933-E9107F633410}">
      <dgm:prSet/>
      <dgm:spPr/>
      <dgm:t>
        <a:bodyPr/>
        <a:lstStyle/>
        <a:p>
          <a:endParaRPr lang="en-US">
            <a:solidFill>
              <a:schemeClr val="tx1"/>
            </a:solidFill>
          </a:endParaRPr>
        </a:p>
      </dgm:t>
    </dgm:pt>
    <dgm:pt modelId="{1EBA5FA0-C10D-487E-B848-609170C65714}" type="sibTrans" cxnId="{9017FBE8-07D8-48C3-A933-E9107F633410}">
      <dgm:prSet/>
      <dgm:spPr/>
      <dgm:t>
        <a:bodyPr/>
        <a:lstStyle/>
        <a:p>
          <a:endParaRPr lang="en-US">
            <a:solidFill>
              <a:schemeClr val="tx1"/>
            </a:solidFill>
          </a:endParaRPr>
        </a:p>
      </dgm:t>
    </dgm:pt>
    <dgm:pt modelId="{5C23BECE-DFE8-43C5-A8D0-427B30FF00DF}">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Full Board of Directors</a:t>
          </a:r>
          <a:endParaRPr lang="en-US" sz="2000" dirty="0">
            <a:solidFill>
              <a:schemeClr val="tx1"/>
            </a:solidFill>
            <a:latin typeface="Arial" panose="020B0604020202020204" pitchFamily="34" charset="0"/>
            <a:cs typeface="Arial" panose="020B0604020202020204" pitchFamily="34" charset="0"/>
          </a:endParaRPr>
        </a:p>
      </dgm:t>
    </dgm:pt>
    <dgm:pt modelId="{C1D99D20-4DBE-4DA9-AC6E-7C064550D5BA}" type="parTrans" cxnId="{114CE103-55A2-4FB4-A438-C7DB2268E835}">
      <dgm:prSet/>
      <dgm:spPr/>
      <dgm:t>
        <a:bodyPr/>
        <a:lstStyle/>
        <a:p>
          <a:endParaRPr lang="en-US">
            <a:solidFill>
              <a:schemeClr val="tx1"/>
            </a:solidFill>
          </a:endParaRPr>
        </a:p>
      </dgm:t>
    </dgm:pt>
    <dgm:pt modelId="{1DD8E0F9-6EE4-43DB-8B3C-D2B20DD12872}" type="sibTrans" cxnId="{114CE103-55A2-4FB4-A438-C7DB2268E835}">
      <dgm:prSet/>
      <dgm:spPr/>
      <dgm:t>
        <a:bodyPr/>
        <a:lstStyle/>
        <a:p>
          <a:endParaRPr lang="en-US">
            <a:solidFill>
              <a:schemeClr val="tx1"/>
            </a:solidFill>
          </a:endParaRPr>
        </a:p>
      </dgm:t>
    </dgm:pt>
    <dgm:pt modelId="{48C597FF-ADBB-4E28-8F07-8FF538F23331}">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When the MPSC recommends an adverse action</a:t>
          </a:r>
          <a:endParaRPr lang="en-US" sz="2000" dirty="0">
            <a:solidFill>
              <a:schemeClr val="tx1"/>
            </a:solidFill>
            <a:latin typeface="Arial" panose="020B0604020202020204" pitchFamily="34" charset="0"/>
            <a:cs typeface="Arial" panose="020B0604020202020204" pitchFamily="34" charset="0"/>
          </a:endParaRPr>
        </a:p>
      </dgm:t>
    </dgm:pt>
    <dgm:pt modelId="{998A89D2-4584-4416-B087-E0064C7177A6}" type="parTrans" cxnId="{517D56D5-8567-47C4-845A-87C24B46AF35}">
      <dgm:prSet/>
      <dgm:spPr/>
      <dgm:t>
        <a:bodyPr/>
        <a:lstStyle/>
        <a:p>
          <a:endParaRPr lang="en-US">
            <a:solidFill>
              <a:schemeClr val="tx1"/>
            </a:solidFill>
          </a:endParaRPr>
        </a:p>
      </dgm:t>
    </dgm:pt>
    <dgm:pt modelId="{83A7E5FD-5C6E-4F15-8E9A-BDE62AE84F6C}" type="sibTrans" cxnId="{517D56D5-8567-47C4-845A-87C24B46AF35}">
      <dgm:prSet/>
      <dgm:spPr/>
      <dgm:t>
        <a:bodyPr/>
        <a:lstStyle/>
        <a:p>
          <a:endParaRPr lang="en-US">
            <a:solidFill>
              <a:schemeClr val="tx1"/>
            </a:solidFill>
          </a:endParaRPr>
        </a:p>
      </dgm:t>
    </dgm:pt>
    <dgm:pt modelId="{77F93F5B-1EF5-4C3A-8406-49AE78C5A1E4}">
      <dgm:prSet phldrT="[Text]" custT="1"/>
      <dgm:spPr/>
      <dgm:t>
        <a:bodyPr/>
        <a:lstStyle/>
        <a:p>
          <a:r>
            <a:rPr lang="en-US" sz="3600" smtClean="0">
              <a:solidFill>
                <a:schemeClr val="tx1"/>
              </a:solidFill>
              <a:latin typeface="Arial" panose="020B0604020202020204" pitchFamily="34" charset="0"/>
              <a:cs typeface="Arial" panose="020B0604020202020204" pitchFamily="34" charset="0"/>
            </a:rPr>
            <a:t>Deferred Disposition</a:t>
          </a:r>
          <a:endParaRPr lang="en-US" sz="3600" dirty="0">
            <a:solidFill>
              <a:schemeClr val="tx1"/>
            </a:solidFill>
            <a:latin typeface="Arial" panose="020B0604020202020204" pitchFamily="34" charset="0"/>
            <a:cs typeface="Arial" panose="020B0604020202020204" pitchFamily="34" charset="0"/>
          </a:endParaRPr>
        </a:p>
      </dgm:t>
    </dgm:pt>
    <dgm:pt modelId="{E5C38BA2-50FC-4B02-AECC-0FF40974983B}" type="parTrans" cxnId="{5B664519-DA88-4134-9702-CA19770BA8FB}">
      <dgm:prSet/>
      <dgm:spPr/>
      <dgm:t>
        <a:bodyPr/>
        <a:lstStyle/>
        <a:p>
          <a:endParaRPr lang="en-US">
            <a:solidFill>
              <a:schemeClr val="tx1"/>
            </a:solidFill>
          </a:endParaRPr>
        </a:p>
      </dgm:t>
    </dgm:pt>
    <dgm:pt modelId="{DEF8AA8E-D62D-4ADF-9386-E897B77975C8}" type="sibTrans" cxnId="{5B664519-DA88-4134-9702-CA19770BA8FB}">
      <dgm:prSet/>
      <dgm:spPr/>
      <dgm:t>
        <a:bodyPr/>
        <a:lstStyle/>
        <a:p>
          <a:endParaRPr lang="en-US">
            <a:solidFill>
              <a:schemeClr val="tx1"/>
            </a:solidFill>
          </a:endParaRPr>
        </a:p>
      </dgm:t>
    </dgm:pt>
    <dgm:pt modelId="{17D7DE38-ACFF-4DAD-AAFD-765C988496D9}">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Pause in review process</a:t>
          </a:r>
          <a:endParaRPr lang="en-US" sz="2000" dirty="0">
            <a:solidFill>
              <a:schemeClr val="tx1"/>
            </a:solidFill>
            <a:latin typeface="Arial" panose="020B0604020202020204" pitchFamily="34" charset="0"/>
            <a:cs typeface="Arial" panose="020B0604020202020204" pitchFamily="34" charset="0"/>
          </a:endParaRPr>
        </a:p>
      </dgm:t>
    </dgm:pt>
    <dgm:pt modelId="{032EEF08-798B-4B39-8403-9C45E85A2A64}" type="parTrans" cxnId="{07393FDD-F49A-4A7E-8CE1-723B87D544FE}">
      <dgm:prSet/>
      <dgm:spPr/>
      <dgm:t>
        <a:bodyPr/>
        <a:lstStyle/>
        <a:p>
          <a:endParaRPr lang="en-US">
            <a:solidFill>
              <a:schemeClr val="tx1"/>
            </a:solidFill>
          </a:endParaRPr>
        </a:p>
      </dgm:t>
    </dgm:pt>
    <dgm:pt modelId="{492320D4-CDE5-45D3-AB55-E7332D9283D7}" type="sibTrans" cxnId="{07393FDD-F49A-4A7E-8CE1-723B87D544FE}">
      <dgm:prSet/>
      <dgm:spPr/>
      <dgm:t>
        <a:bodyPr/>
        <a:lstStyle/>
        <a:p>
          <a:endParaRPr lang="en-US">
            <a:solidFill>
              <a:schemeClr val="tx1"/>
            </a:solidFill>
          </a:endParaRPr>
        </a:p>
      </dgm:t>
    </dgm:pt>
    <dgm:pt modelId="{AE5728B0-55E2-41CE-A399-AFC3C31D464E}">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MPSC determines length and other requirements</a:t>
          </a:r>
          <a:endParaRPr lang="en-US" sz="2000" dirty="0">
            <a:solidFill>
              <a:schemeClr val="tx1"/>
            </a:solidFill>
            <a:latin typeface="Arial" panose="020B0604020202020204" pitchFamily="34" charset="0"/>
            <a:cs typeface="Arial" panose="020B0604020202020204" pitchFamily="34" charset="0"/>
          </a:endParaRPr>
        </a:p>
      </dgm:t>
    </dgm:pt>
    <dgm:pt modelId="{667C4FFB-ECB0-472E-903C-787329A4C8CE}" type="parTrans" cxnId="{3065799B-B991-4D3C-B765-16497918C420}">
      <dgm:prSet/>
      <dgm:spPr/>
      <dgm:t>
        <a:bodyPr/>
        <a:lstStyle/>
        <a:p>
          <a:endParaRPr lang="en-US">
            <a:solidFill>
              <a:schemeClr val="tx1"/>
            </a:solidFill>
          </a:endParaRPr>
        </a:p>
      </dgm:t>
    </dgm:pt>
    <dgm:pt modelId="{B16B756B-C571-43C7-80D6-E951B1D61165}" type="sibTrans" cxnId="{3065799B-B991-4D3C-B765-16497918C420}">
      <dgm:prSet/>
      <dgm:spPr/>
      <dgm:t>
        <a:bodyPr/>
        <a:lstStyle/>
        <a:p>
          <a:endParaRPr lang="en-US">
            <a:solidFill>
              <a:schemeClr val="tx1"/>
            </a:solidFill>
          </a:endParaRPr>
        </a:p>
      </dgm:t>
    </dgm:pt>
    <dgm:pt modelId="{70FAD408-3EB4-4CA3-9F38-8BE2C5F623EF}">
      <dgm:prSet phldrT="[Text]" custT="1"/>
      <dgm:spPr/>
      <dgm:t>
        <a:bodyPr/>
        <a:lstStyle/>
        <a:p>
          <a:r>
            <a:rPr lang="en-US" sz="2000" smtClean="0">
              <a:solidFill>
                <a:schemeClr val="tx1"/>
              </a:solidFill>
              <a:latin typeface="Arial" panose="020B0604020202020204" pitchFamily="34" charset="0"/>
              <a:cs typeface="Arial" panose="020B0604020202020204" pitchFamily="34" charset="0"/>
            </a:rPr>
            <a:t>Member demonstrates improvements</a:t>
          </a:r>
          <a:endParaRPr lang="en-US" sz="2000" dirty="0">
            <a:solidFill>
              <a:schemeClr val="tx1"/>
            </a:solidFill>
            <a:latin typeface="Arial" panose="020B0604020202020204" pitchFamily="34" charset="0"/>
            <a:cs typeface="Arial" panose="020B0604020202020204" pitchFamily="34" charset="0"/>
          </a:endParaRPr>
        </a:p>
      </dgm:t>
    </dgm:pt>
    <dgm:pt modelId="{A1C00E9F-8858-4B12-AD0D-072209BB3450}" type="parTrans" cxnId="{12737942-4336-4CC0-8746-F17CD9713EA6}">
      <dgm:prSet/>
      <dgm:spPr/>
      <dgm:t>
        <a:bodyPr/>
        <a:lstStyle/>
        <a:p>
          <a:endParaRPr lang="en-US">
            <a:solidFill>
              <a:schemeClr val="tx1"/>
            </a:solidFill>
          </a:endParaRPr>
        </a:p>
      </dgm:t>
    </dgm:pt>
    <dgm:pt modelId="{CA011720-AFA5-4B49-A7E7-66C36F596555}" type="sibTrans" cxnId="{12737942-4336-4CC0-8746-F17CD9713EA6}">
      <dgm:prSet/>
      <dgm:spPr/>
      <dgm:t>
        <a:bodyPr/>
        <a:lstStyle/>
        <a:p>
          <a:endParaRPr lang="en-US">
            <a:solidFill>
              <a:schemeClr val="tx1"/>
            </a:solidFill>
          </a:endParaRPr>
        </a:p>
      </dgm:t>
    </dgm:pt>
    <dgm:pt modelId="{B0401608-5C7A-4AC3-8C30-67015D97AA68}" type="pres">
      <dgm:prSet presAssocID="{1740B131-68EF-4228-81C4-20A66536646B}" presName="Name0" presStyleCnt="0">
        <dgm:presLayoutVars>
          <dgm:dir/>
          <dgm:animLvl val="lvl"/>
          <dgm:resizeHandles val="exact"/>
        </dgm:presLayoutVars>
      </dgm:prSet>
      <dgm:spPr/>
      <dgm:t>
        <a:bodyPr/>
        <a:lstStyle/>
        <a:p>
          <a:endParaRPr lang="en-US"/>
        </a:p>
      </dgm:t>
    </dgm:pt>
    <dgm:pt modelId="{9EAA8ACF-3ECF-4CE6-95C6-994334CA78B1}" type="pres">
      <dgm:prSet presAssocID="{E13CED41-F05E-4E85-9309-C34D7651BE22}" presName="linNode" presStyleCnt="0"/>
      <dgm:spPr/>
      <dgm:t>
        <a:bodyPr/>
        <a:lstStyle/>
        <a:p>
          <a:endParaRPr lang="en-US"/>
        </a:p>
      </dgm:t>
    </dgm:pt>
    <dgm:pt modelId="{1F4035AD-1D3A-48F4-8B7F-BA12E1CE221D}" type="pres">
      <dgm:prSet presAssocID="{E13CED41-F05E-4E85-9309-C34D7651BE22}" presName="parentText" presStyleLbl="node1" presStyleIdx="0" presStyleCnt="5" custScaleX="73632" custLinFactNeighborX="-5224" custLinFactNeighborY="208">
        <dgm:presLayoutVars>
          <dgm:chMax val="1"/>
          <dgm:bulletEnabled val="1"/>
        </dgm:presLayoutVars>
      </dgm:prSet>
      <dgm:spPr/>
      <dgm:t>
        <a:bodyPr/>
        <a:lstStyle/>
        <a:p>
          <a:endParaRPr lang="en-US"/>
        </a:p>
      </dgm:t>
    </dgm:pt>
    <dgm:pt modelId="{B5C1739E-8193-4360-946A-C4A048A6FB7E}" type="pres">
      <dgm:prSet presAssocID="{E13CED41-F05E-4E85-9309-C34D7651BE22}" presName="descendantText" presStyleLbl="alignAccFollowNode1" presStyleIdx="0" presStyleCnt="5" custScaleX="108359" custLinFactNeighborX="-4086" custLinFactNeighborY="3093">
        <dgm:presLayoutVars>
          <dgm:bulletEnabled val="1"/>
        </dgm:presLayoutVars>
      </dgm:prSet>
      <dgm:spPr/>
      <dgm:t>
        <a:bodyPr/>
        <a:lstStyle/>
        <a:p>
          <a:endParaRPr lang="en-US"/>
        </a:p>
      </dgm:t>
    </dgm:pt>
    <dgm:pt modelId="{1093368B-9398-4B86-A178-77F4AEB589E0}" type="pres">
      <dgm:prSet presAssocID="{66FD50A4-FCE5-4E01-A454-A50E62FCC33B}" presName="sp" presStyleCnt="0"/>
      <dgm:spPr/>
      <dgm:t>
        <a:bodyPr/>
        <a:lstStyle/>
        <a:p>
          <a:endParaRPr lang="en-US"/>
        </a:p>
      </dgm:t>
    </dgm:pt>
    <dgm:pt modelId="{E8215DB1-8087-4A3C-BEBC-597761D8CF46}" type="pres">
      <dgm:prSet presAssocID="{019A343E-D3A5-4A7F-9016-B6E0BB3082A7}" presName="linNode" presStyleCnt="0"/>
      <dgm:spPr/>
      <dgm:t>
        <a:bodyPr/>
        <a:lstStyle/>
        <a:p>
          <a:endParaRPr lang="en-US"/>
        </a:p>
      </dgm:t>
    </dgm:pt>
    <dgm:pt modelId="{DBF3BC32-152E-4716-9ACA-EB68417C180B}" type="pres">
      <dgm:prSet presAssocID="{019A343E-D3A5-4A7F-9016-B6E0BB3082A7}" presName="parentText" presStyleLbl="node1" presStyleIdx="1" presStyleCnt="5" custScaleX="73632" custLinFactNeighborX="-5224" custLinFactNeighborY="208">
        <dgm:presLayoutVars>
          <dgm:chMax val="1"/>
          <dgm:bulletEnabled val="1"/>
        </dgm:presLayoutVars>
      </dgm:prSet>
      <dgm:spPr/>
      <dgm:t>
        <a:bodyPr/>
        <a:lstStyle/>
        <a:p>
          <a:endParaRPr lang="en-US"/>
        </a:p>
      </dgm:t>
    </dgm:pt>
    <dgm:pt modelId="{4EEE949E-ED4D-43E4-8E18-3ED186F092EC}" type="pres">
      <dgm:prSet presAssocID="{019A343E-D3A5-4A7F-9016-B6E0BB3082A7}" presName="descendantText" presStyleLbl="alignAccFollowNode1" presStyleIdx="1" presStyleCnt="5" custScaleX="108359" custLinFactNeighborX="-4086" custLinFactNeighborY="3093">
        <dgm:presLayoutVars>
          <dgm:bulletEnabled val="1"/>
        </dgm:presLayoutVars>
      </dgm:prSet>
      <dgm:spPr/>
      <dgm:t>
        <a:bodyPr/>
        <a:lstStyle/>
        <a:p>
          <a:endParaRPr lang="en-US"/>
        </a:p>
      </dgm:t>
    </dgm:pt>
    <dgm:pt modelId="{B21371F6-D7F2-49F0-9228-7A6238B206A4}" type="pres">
      <dgm:prSet presAssocID="{C61D5FA2-4995-4C25-BF32-EE78FB8A3633}" presName="sp" presStyleCnt="0"/>
      <dgm:spPr/>
      <dgm:t>
        <a:bodyPr/>
        <a:lstStyle/>
        <a:p>
          <a:endParaRPr lang="en-US"/>
        </a:p>
      </dgm:t>
    </dgm:pt>
    <dgm:pt modelId="{293C649A-478F-42D1-97A1-F9A0AF6F16C1}" type="pres">
      <dgm:prSet presAssocID="{77F93F5B-1EF5-4C3A-8406-49AE78C5A1E4}" presName="linNode" presStyleCnt="0"/>
      <dgm:spPr/>
      <dgm:t>
        <a:bodyPr/>
        <a:lstStyle/>
        <a:p>
          <a:endParaRPr lang="en-US"/>
        </a:p>
      </dgm:t>
    </dgm:pt>
    <dgm:pt modelId="{05244B38-179E-4604-82EC-76FD46B53190}" type="pres">
      <dgm:prSet presAssocID="{77F93F5B-1EF5-4C3A-8406-49AE78C5A1E4}" presName="parentText" presStyleLbl="node1" presStyleIdx="2" presStyleCnt="5" custScaleX="73781" custLinFactNeighborX="-3236">
        <dgm:presLayoutVars>
          <dgm:chMax val="1"/>
          <dgm:bulletEnabled val="1"/>
        </dgm:presLayoutVars>
      </dgm:prSet>
      <dgm:spPr/>
      <dgm:t>
        <a:bodyPr/>
        <a:lstStyle/>
        <a:p>
          <a:endParaRPr lang="en-US"/>
        </a:p>
      </dgm:t>
    </dgm:pt>
    <dgm:pt modelId="{E87BEA8D-2DD2-4071-8971-7B4AAFC258DF}" type="pres">
      <dgm:prSet presAssocID="{77F93F5B-1EF5-4C3A-8406-49AE78C5A1E4}" presName="descendantText" presStyleLbl="alignAccFollowNode1" presStyleIdx="2" presStyleCnt="5" custScaleX="108135" custLinFactNeighborX="-3566">
        <dgm:presLayoutVars>
          <dgm:bulletEnabled val="1"/>
        </dgm:presLayoutVars>
      </dgm:prSet>
      <dgm:spPr/>
      <dgm:t>
        <a:bodyPr/>
        <a:lstStyle/>
        <a:p>
          <a:endParaRPr lang="en-US"/>
        </a:p>
      </dgm:t>
    </dgm:pt>
    <dgm:pt modelId="{4E8347A6-53F0-48AB-8372-ED15B9500D15}" type="pres">
      <dgm:prSet presAssocID="{DEF8AA8E-D62D-4ADF-9386-E897B77975C8}" presName="sp" presStyleCnt="0"/>
      <dgm:spPr/>
      <dgm:t>
        <a:bodyPr/>
        <a:lstStyle/>
        <a:p>
          <a:endParaRPr lang="en-US"/>
        </a:p>
      </dgm:t>
    </dgm:pt>
    <dgm:pt modelId="{5FB16760-0AB4-4F72-A356-93B4CEC9801F}" type="pres">
      <dgm:prSet presAssocID="{6BE5778E-66EA-4088-B7E8-26C267BD7BE4}" presName="linNode" presStyleCnt="0"/>
      <dgm:spPr/>
      <dgm:t>
        <a:bodyPr/>
        <a:lstStyle/>
        <a:p>
          <a:endParaRPr lang="en-US"/>
        </a:p>
      </dgm:t>
    </dgm:pt>
    <dgm:pt modelId="{D61D6353-FF33-40F9-B6B7-A50F4FEBD690}" type="pres">
      <dgm:prSet presAssocID="{6BE5778E-66EA-4088-B7E8-26C267BD7BE4}" presName="parentText" presStyleLbl="node1" presStyleIdx="3" presStyleCnt="5" custScaleX="73632" custLinFactNeighborX="-5224" custLinFactNeighborY="208">
        <dgm:presLayoutVars>
          <dgm:chMax val="1"/>
          <dgm:bulletEnabled val="1"/>
        </dgm:presLayoutVars>
      </dgm:prSet>
      <dgm:spPr/>
      <dgm:t>
        <a:bodyPr/>
        <a:lstStyle/>
        <a:p>
          <a:endParaRPr lang="en-US"/>
        </a:p>
      </dgm:t>
    </dgm:pt>
    <dgm:pt modelId="{B6C20F7E-AB67-4E7B-9BD4-DA8F842860D2}" type="pres">
      <dgm:prSet presAssocID="{6BE5778E-66EA-4088-B7E8-26C267BD7BE4}" presName="descendantText" presStyleLbl="alignAccFollowNode1" presStyleIdx="3" presStyleCnt="5" custScaleX="108359" custLinFactNeighborX="-4086" custLinFactNeighborY="3093">
        <dgm:presLayoutVars>
          <dgm:bulletEnabled val="1"/>
        </dgm:presLayoutVars>
      </dgm:prSet>
      <dgm:spPr/>
      <dgm:t>
        <a:bodyPr/>
        <a:lstStyle/>
        <a:p>
          <a:endParaRPr lang="en-US"/>
        </a:p>
      </dgm:t>
    </dgm:pt>
    <dgm:pt modelId="{393C6807-3FBC-4748-8928-9D51885CBCAD}" type="pres">
      <dgm:prSet presAssocID="{B41DDF94-0818-450E-90F7-B3919BC3763E}" presName="sp" presStyleCnt="0"/>
      <dgm:spPr/>
      <dgm:t>
        <a:bodyPr/>
        <a:lstStyle/>
        <a:p>
          <a:endParaRPr lang="en-US"/>
        </a:p>
      </dgm:t>
    </dgm:pt>
    <dgm:pt modelId="{2CE66EB5-AF45-43ED-9860-AE9E53DC04D6}" type="pres">
      <dgm:prSet presAssocID="{ECCCD6BD-CBDA-44D9-B8DB-8F31D6FF641C}" presName="linNode" presStyleCnt="0"/>
      <dgm:spPr/>
      <dgm:t>
        <a:bodyPr/>
        <a:lstStyle/>
        <a:p>
          <a:endParaRPr lang="en-US"/>
        </a:p>
      </dgm:t>
    </dgm:pt>
    <dgm:pt modelId="{73A2B993-73C3-46C1-8126-197FC9C72D74}" type="pres">
      <dgm:prSet presAssocID="{ECCCD6BD-CBDA-44D9-B8DB-8F31D6FF641C}" presName="parentText" presStyleLbl="node1" presStyleIdx="4" presStyleCnt="5" custScaleX="73632" custLinFactNeighborX="-5224" custLinFactNeighborY="208">
        <dgm:presLayoutVars>
          <dgm:chMax val="1"/>
          <dgm:bulletEnabled val="1"/>
        </dgm:presLayoutVars>
      </dgm:prSet>
      <dgm:spPr/>
      <dgm:t>
        <a:bodyPr/>
        <a:lstStyle/>
        <a:p>
          <a:endParaRPr lang="en-US"/>
        </a:p>
      </dgm:t>
    </dgm:pt>
    <dgm:pt modelId="{722ED189-887A-4AA2-AFDD-2E6D2CD3915B}" type="pres">
      <dgm:prSet presAssocID="{ECCCD6BD-CBDA-44D9-B8DB-8F31D6FF641C}" presName="descendantText" presStyleLbl="alignAccFollowNode1" presStyleIdx="4" presStyleCnt="5" custScaleX="108359" custLinFactNeighborX="-4086" custLinFactNeighborY="3093">
        <dgm:presLayoutVars>
          <dgm:bulletEnabled val="1"/>
        </dgm:presLayoutVars>
      </dgm:prSet>
      <dgm:spPr/>
      <dgm:t>
        <a:bodyPr/>
        <a:lstStyle/>
        <a:p>
          <a:endParaRPr lang="en-US"/>
        </a:p>
      </dgm:t>
    </dgm:pt>
  </dgm:ptLst>
  <dgm:cxnLst>
    <dgm:cxn modelId="{9EE6D31E-E7E2-4C91-B320-4AEB76BA2BB8}" type="presOf" srcId="{70FAD408-3EB4-4CA3-9F38-8BE2C5F623EF}" destId="{E87BEA8D-2DD2-4071-8971-7B4AAFC258DF}" srcOrd="0" destOrd="2" presId="urn:microsoft.com/office/officeart/2005/8/layout/vList5"/>
    <dgm:cxn modelId="{45C39200-4399-4681-BFDC-A597AFF85402}" srcId="{019A343E-D3A5-4A7F-9016-B6E0BB3082A7}" destId="{11C9B2A4-D290-43E8-BD94-0D2E8B5F0BDA}" srcOrd="1" destOrd="0" parTransId="{ADF77D22-BD84-4B69-90B4-F4DFB8B1CEE2}" sibTransId="{858F46B3-B5ED-4EDE-8E44-14C6B5D0CA0D}"/>
    <dgm:cxn modelId="{E468B537-0782-4C78-8F7E-0E5C39E73EE3}" type="presOf" srcId="{76AD6B1C-4FC6-4510-837C-D195061C7431}" destId="{B5C1739E-8193-4360-946A-C4A048A6FB7E}" srcOrd="0" destOrd="0" presId="urn:microsoft.com/office/officeart/2005/8/layout/vList5"/>
    <dgm:cxn modelId="{B8E46BA8-2BE6-44F3-BA84-FC88BD0B2809}" srcId="{E13CED41-F05E-4E85-9309-C34D7651BE22}" destId="{76AD6B1C-4FC6-4510-837C-D195061C7431}" srcOrd="0" destOrd="0" parTransId="{915AE9F1-0FD4-4B3D-996C-22AFE784E2EA}" sibTransId="{AF47B87E-BD0A-499B-812A-8F747FFCE58C}"/>
    <dgm:cxn modelId="{A5BE0B75-3DB6-4FEA-B0D7-CE7364B7E624}" type="presOf" srcId="{1740B131-68EF-4228-81C4-20A66536646B}" destId="{B0401608-5C7A-4AC3-8C30-67015D97AA68}" srcOrd="0" destOrd="0" presId="urn:microsoft.com/office/officeart/2005/8/layout/vList5"/>
    <dgm:cxn modelId="{4CD58E05-5AC7-4244-9CF9-BA9DBB330682}" type="presOf" srcId="{ECCCD6BD-CBDA-44D9-B8DB-8F31D6FF641C}" destId="{73A2B993-73C3-46C1-8126-197FC9C72D74}" srcOrd="0" destOrd="0" presId="urn:microsoft.com/office/officeart/2005/8/layout/vList5"/>
    <dgm:cxn modelId="{F12EC3E7-98B7-472A-A4CF-24FD4215870A}" type="presOf" srcId="{019A343E-D3A5-4A7F-9016-B6E0BB3082A7}" destId="{DBF3BC32-152E-4716-9ACA-EB68417C180B}" srcOrd="0" destOrd="0" presId="urn:microsoft.com/office/officeart/2005/8/layout/vList5"/>
    <dgm:cxn modelId="{D7692CF6-0363-4932-B938-133C4389DF34}" type="presOf" srcId="{B1E965C5-9906-4E99-91B2-2A7975DDD903}" destId="{B6C20F7E-AB67-4E7B-9BD4-DA8F842860D2}" srcOrd="0" destOrd="0" presId="urn:microsoft.com/office/officeart/2005/8/layout/vList5"/>
    <dgm:cxn modelId="{ED343ECB-562A-41B6-9BB3-E734944C5BDB}" type="presOf" srcId="{6BE5778E-66EA-4088-B7E8-26C267BD7BE4}" destId="{D61D6353-FF33-40F9-B6B7-A50F4FEBD690}" srcOrd="0" destOrd="0" presId="urn:microsoft.com/office/officeart/2005/8/layout/vList5"/>
    <dgm:cxn modelId="{C44D206D-D6F6-47FE-A1FB-461FBD3434D8}" type="presOf" srcId="{1E3D386C-C3EE-49E8-A037-20DDB2FC8C92}" destId="{4EEE949E-ED4D-43E4-8E18-3ED186F092EC}" srcOrd="0" destOrd="0" presId="urn:microsoft.com/office/officeart/2005/8/layout/vList5"/>
    <dgm:cxn modelId="{A0E91E2E-4DEB-4318-91C3-8056C54FBA2F}" type="presOf" srcId="{50B77A81-4A9C-43FC-AFAB-F2E04A099A46}" destId="{B5C1739E-8193-4360-946A-C4A048A6FB7E}" srcOrd="0" destOrd="2" presId="urn:microsoft.com/office/officeart/2005/8/layout/vList5"/>
    <dgm:cxn modelId="{1C297BA1-18C0-4E19-80E8-D3B248DEC811}" srcId="{019A343E-D3A5-4A7F-9016-B6E0BB3082A7}" destId="{1E3D386C-C3EE-49E8-A037-20DDB2FC8C92}" srcOrd="0" destOrd="0" parTransId="{5EFDBE3C-D400-4C9B-83A3-B42FDC1EA29F}" sibTransId="{83CFF26B-46B2-47EC-98D8-E7023CAF15AA}"/>
    <dgm:cxn modelId="{FD2384E9-0440-4E35-9CB5-AB87D13AF0C1}" srcId="{1740B131-68EF-4228-81C4-20A66536646B}" destId="{ECCCD6BD-CBDA-44D9-B8DB-8F31D6FF641C}" srcOrd="4" destOrd="0" parTransId="{7980FC33-59BE-4CD9-967D-A405CB55B3E7}" sibTransId="{50415AA2-9A0F-4B9C-8CCA-5968EAB204E7}"/>
    <dgm:cxn modelId="{07393FDD-F49A-4A7E-8CE1-723B87D544FE}" srcId="{77F93F5B-1EF5-4C3A-8406-49AE78C5A1E4}" destId="{17D7DE38-ACFF-4DAD-AAFD-765C988496D9}" srcOrd="0" destOrd="0" parTransId="{032EEF08-798B-4B39-8403-9C45E85A2A64}" sibTransId="{492320D4-CDE5-45D3-AB55-E7332D9283D7}"/>
    <dgm:cxn modelId="{24760163-5842-4448-8EB1-AF55A189775B}" srcId="{6BE5778E-66EA-4088-B7E8-26C267BD7BE4}" destId="{10D16ABA-ADC7-4729-88B9-855C00E33B99}" srcOrd="1" destOrd="0" parTransId="{92888AB8-7ABA-4055-8A1A-EB9EE7671A18}" sibTransId="{A213C5ED-DAC3-41EA-9B6B-1278D3683DF7}"/>
    <dgm:cxn modelId="{114CE103-55A2-4FB4-A438-C7DB2268E835}" srcId="{ECCCD6BD-CBDA-44D9-B8DB-8F31D6FF641C}" destId="{5C23BECE-DFE8-43C5-A8D0-427B30FF00DF}" srcOrd="1" destOrd="0" parTransId="{C1D99D20-4DBE-4DA9-AC6E-7C064550D5BA}" sibTransId="{1DD8E0F9-6EE4-43DB-8B3C-D2B20DD12872}"/>
    <dgm:cxn modelId="{BA560656-EFD8-42B3-B501-D512486A287C}" srcId="{019A343E-D3A5-4A7F-9016-B6E0BB3082A7}" destId="{BDC9EE63-CD59-40DD-A6CD-F80E9E66D362}" srcOrd="2" destOrd="0" parTransId="{BAEF14CE-EFAC-46C9-943C-BF6F2CF29C78}" sibTransId="{6A9CE63F-6928-4655-9BC9-080664027C20}"/>
    <dgm:cxn modelId="{9EB41D9D-FB4C-4547-B3A1-9A867DC6E983}" type="presOf" srcId="{5C23BECE-DFE8-43C5-A8D0-427B30FF00DF}" destId="{722ED189-887A-4AA2-AFDD-2E6D2CD3915B}" srcOrd="0" destOrd="1" presId="urn:microsoft.com/office/officeart/2005/8/layout/vList5"/>
    <dgm:cxn modelId="{1A6E764F-CA1F-4880-98A5-99CC16F42979}" type="presOf" srcId="{10D16ABA-ADC7-4729-88B9-855C00E33B99}" destId="{B6C20F7E-AB67-4E7B-9BD4-DA8F842860D2}" srcOrd="0" destOrd="1" presId="urn:microsoft.com/office/officeart/2005/8/layout/vList5"/>
    <dgm:cxn modelId="{12168C4C-3925-4D2E-A552-1B296DFF40C4}" type="presOf" srcId="{BDC9EE63-CD59-40DD-A6CD-F80E9E66D362}" destId="{4EEE949E-ED4D-43E4-8E18-3ED186F092EC}" srcOrd="0" destOrd="2" presId="urn:microsoft.com/office/officeart/2005/8/layout/vList5"/>
    <dgm:cxn modelId="{39014052-E357-464C-A7FD-310B879CF52A}" type="presOf" srcId="{11C9B2A4-D290-43E8-BD94-0D2E8B5F0BDA}" destId="{4EEE949E-ED4D-43E4-8E18-3ED186F092EC}" srcOrd="0" destOrd="1" presId="urn:microsoft.com/office/officeart/2005/8/layout/vList5"/>
    <dgm:cxn modelId="{517D56D5-8567-47C4-845A-87C24B46AF35}" srcId="{ECCCD6BD-CBDA-44D9-B8DB-8F31D6FF641C}" destId="{48C597FF-ADBB-4E28-8F07-8FF538F23331}" srcOrd="2" destOrd="0" parTransId="{998A89D2-4584-4416-B087-E0064C7177A6}" sibTransId="{83A7E5FD-5C6E-4F15-8E9A-BDE62AE84F6C}"/>
    <dgm:cxn modelId="{E3CD7A70-54DE-4D24-B347-C511C350ACF0}" srcId="{6BE5778E-66EA-4088-B7E8-26C267BD7BE4}" destId="{B1E965C5-9906-4E99-91B2-2A7975DDD903}" srcOrd="0" destOrd="0" parTransId="{10539CE8-3690-4D94-AAB4-82D507920DD0}" sibTransId="{F30619E1-A102-4369-A2CD-209D2DAD3909}"/>
    <dgm:cxn modelId="{7587B269-483A-4417-B971-135A2CDD2BC9}" type="presOf" srcId="{AE5728B0-55E2-41CE-A399-AFC3C31D464E}" destId="{E87BEA8D-2DD2-4071-8971-7B4AAFC258DF}" srcOrd="0" destOrd="1" presId="urn:microsoft.com/office/officeart/2005/8/layout/vList5"/>
    <dgm:cxn modelId="{569DFCDF-3799-4B95-9E22-9188A474BF0E}" srcId="{E13CED41-F05E-4E85-9309-C34D7651BE22}" destId="{50B77A81-4A9C-43FC-AFAB-F2E04A099A46}" srcOrd="2" destOrd="0" parTransId="{8D28E85F-3BBD-433E-BE94-345674A9DF83}" sibTransId="{8C05A0CD-87F9-48E1-9745-52ACD9589183}"/>
    <dgm:cxn modelId="{BAD46B04-8127-46EF-A162-EF0ABBC42BB3}" type="presOf" srcId="{5DA4923A-D72B-412E-995E-058BF43B8BB8}" destId="{B5C1739E-8193-4360-946A-C4A048A6FB7E}" srcOrd="0" destOrd="1" presId="urn:microsoft.com/office/officeart/2005/8/layout/vList5"/>
    <dgm:cxn modelId="{9E18B2CC-6372-4B3D-8FE4-BCDF99D2D78B}" srcId="{E13CED41-F05E-4E85-9309-C34D7651BE22}" destId="{5DA4923A-D72B-412E-995E-058BF43B8BB8}" srcOrd="1" destOrd="0" parTransId="{DAE8D98F-C53B-4E6E-9D85-05A0A6A7351D}" sibTransId="{0EF8B1FB-970D-479B-BA68-4F5B2A824F06}"/>
    <dgm:cxn modelId="{12737942-4336-4CC0-8746-F17CD9713EA6}" srcId="{77F93F5B-1EF5-4C3A-8406-49AE78C5A1E4}" destId="{70FAD408-3EB4-4CA3-9F38-8BE2C5F623EF}" srcOrd="2" destOrd="0" parTransId="{A1C00E9F-8858-4B12-AD0D-072209BB3450}" sibTransId="{CA011720-AFA5-4B49-A7E7-66C36F596555}"/>
    <dgm:cxn modelId="{A215B399-BF8E-4948-B7B4-6009110A25AB}" type="presOf" srcId="{E13CED41-F05E-4E85-9309-C34D7651BE22}" destId="{1F4035AD-1D3A-48F4-8B7F-BA12E1CE221D}" srcOrd="0" destOrd="0" presId="urn:microsoft.com/office/officeart/2005/8/layout/vList5"/>
    <dgm:cxn modelId="{5B664519-DA88-4134-9702-CA19770BA8FB}" srcId="{1740B131-68EF-4228-81C4-20A66536646B}" destId="{77F93F5B-1EF5-4C3A-8406-49AE78C5A1E4}" srcOrd="2" destOrd="0" parTransId="{E5C38BA2-50FC-4B02-AECC-0FF40974983B}" sibTransId="{DEF8AA8E-D62D-4ADF-9386-E897B77975C8}"/>
    <dgm:cxn modelId="{632BABB5-15B8-44E7-BAD4-6015A3E98BA4}" type="presOf" srcId="{48C597FF-ADBB-4E28-8F07-8FF538F23331}" destId="{722ED189-887A-4AA2-AFDD-2E6D2CD3915B}" srcOrd="0" destOrd="2" presId="urn:microsoft.com/office/officeart/2005/8/layout/vList5"/>
    <dgm:cxn modelId="{106B26E4-4EA0-4EC7-85E9-83ADEA751773}" type="presOf" srcId="{17D7DE38-ACFF-4DAD-AAFD-765C988496D9}" destId="{E87BEA8D-2DD2-4071-8971-7B4AAFC258DF}" srcOrd="0" destOrd="0" presId="urn:microsoft.com/office/officeart/2005/8/layout/vList5"/>
    <dgm:cxn modelId="{86FBD41B-A0BF-4F88-9FB5-AFC114C3EDBF}" type="presOf" srcId="{E7BE1ABC-8CEA-486D-996B-2C6CFCF2BFAD}" destId="{B6C20F7E-AB67-4E7B-9BD4-DA8F842860D2}" srcOrd="0" destOrd="2" presId="urn:microsoft.com/office/officeart/2005/8/layout/vList5"/>
    <dgm:cxn modelId="{E1249868-5C15-4346-AC59-D648C87C54D6}" srcId="{1740B131-68EF-4228-81C4-20A66536646B}" destId="{019A343E-D3A5-4A7F-9016-B6E0BB3082A7}" srcOrd="1" destOrd="0" parTransId="{7B58EB83-5C78-4368-B693-8F80FF217946}" sibTransId="{C61D5FA2-4995-4C25-BF32-EE78FB8A3633}"/>
    <dgm:cxn modelId="{7FD59305-2E6D-4434-8EB0-2373995E6649}" type="presOf" srcId="{77F93F5B-1EF5-4C3A-8406-49AE78C5A1E4}" destId="{05244B38-179E-4604-82EC-76FD46B53190}" srcOrd="0" destOrd="0" presId="urn:microsoft.com/office/officeart/2005/8/layout/vList5"/>
    <dgm:cxn modelId="{9017FBE8-07D8-48C3-A933-E9107F633410}" srcId="{6BE5778E-66EA-4088-B7E8-26C267BD7BE4}" destId="{E7BE1ABC-8CEA-486D-996B-2C6CFCF2BFAD}" srcOrd="2" destOrd="0" parTransId="{D7961614-9EE7-403E-816C-426A2F831780}" sibTransId="{1EBA5FA0-C10D-487E-B848-609170C65714}"/>
    <dgm:cxn modelId="{061DDE5F-1E76-438F-B342-C7508B029363}" srcId="{ECCCD6BD-CBDA-44D9-B8DB-8F31D6FF641C}" destId="{1662F7BE-C7BA-4FDB-B574-EA916ECF2E15}" srcOrd="0" destOrd="0" parTransId="{7AE2DD0A-D338-463B-BEBF-A66C9E56ED18}" sibTransId="{1092DE82-8048-4F2F-AED0-921E57788BE0}"/>
    <dgm:cxn modelId="{776F462C-05B4-4FFD-8F8E-63E2C296F38D}" srcId="{1740B131-68EF-4228-81C4-20A66536646B}" destId="{6BE5778E-66EA-4088-B7E8-26C267BD7BE4}" srcOrd="3" destOrd="0" parTransId="{1FD021BC-D0EB-4398-AA41-6BE9223D990B}" sibTransId="{B41DDF94-0818-450E-90F7-B3919BC3763E}"/>
    <dgm:cxn modelId="{3DD12584-BF38-46D1-BC6A-0F68838EFABD}" type="presOf" srcId="{1662F7BE-C7BA-4FDB-B574-EA916ECF2E15}" destId="{722ED189-887A-4AA2-AFDD-2E6D2CD3915B}" srcOrd="0" destOrd="0" presId="urn:microsoft.com/office/officeart/2005/8/layout/vList5"/>
    <dgm:cxn modelId="{3065799B-B991-4D3C-B765-16497918C420}" srcId="{77F93F5B-1EF5-4C3A-8406-49AE78C5A1E4}" destId="{AE5728B0-55E2-41CE-A399-AFC3C31D464E}" srcOrd="1" destOrd="0" parTransId="{667C4FFB-ECB0-472E-903C-787329A4C8CE}" sibTransId="{B16B756B-C571-43C7-80D6-E951B1D61165}"/>
    <dgm:cxn modelId="{40BF7842-24C5-41E9-A343-07D572251D72}" srcId="{1740B131-68EF-4228-81C4-20A66536646B}" destId="{E13CED41-F05E-4E85-9309-C34D7651BE22}" srcOrd="0" destOrd="0" parTransId="{A5C2DB0A-A58C-4DE4-8ECB-F8C6B9DFF842}" sibTransId="{66FD50A4-FCE5-4E01-A454-A50E62FCC33B}"/>
    <dgm:cxn modelId="{F718D3A4-0D23-4A58-BCE5-C7513F57F390}" type="presParOf" srcId="{B0401608-5C7A-4AC3-8C30-67015D97AA68}" destId="{9EAA8ACF-3ECF-4CE6-95C6-994334CA78B1}" srcOrd="0" destOrd="0" presId="urn:microsoft.com/office/officeart/2005/8/layout/vList5"/>
    <dgm:cxn modelId="{7424890A-A15E-4D2A-8620-744194B7AC04}" type="presParOf" srcId="{9EAA8ACF-3ECF-4CE6-95C6-994334CA78B1}" destId="{1F4035AD-1D3A-48F4-8B7F-BA12E1CE221D}" srcOrd="0" destOrd="0" presId="urn:microsoft.com/office/officeart/2005/8/layout/vList5"/>
    <dgm:cxn modelId="{C3E0EF66-42EF-4314-A646-6AF2EAAB1CEB}" type="presParOf" srcId="{9EAA8ACF-3ECF-4CE6-95C6-994334CA78B1}" destId="{B5C1739E-8193-4360-946A-C4A048A6FB7E}" srcOrd="1" destOrd="0" presId="urn:microsoft.com/office/officeart/2005/8/layout/vList5"/>
    <dgm:cxn modelId="{C9F65E5F-C326-4DBA-9157-71BF5231DCDB}" type="presParOf" srcId="{B0401608-5C7A-4AC3-8C30-67015D97AA68}" destId="{1093368B-9398-4B86-A178-77F4AEB589E0}" srcOrd="1" destOrd="0" presId="urn:microsoft.com/office/officeart/2005/8/layout/vList5"/>
    <dgm:cxn modelId="{365E89DB-A57B-4BCF-B106-BCB82322CFD0}" type="presParOf" srcId="{B0401608-5C7A-4AC3-8C30-67015D97AA68}" destId="{E8215DB1-8087-4A3C-BEBC-597761D8CF46}" srcOrd="2" destOrd="0" presId="urn:microsoft.com/office/officeart/2005/8/layout/vList5"/>
    <dgm:cxn modelId="{A482B327-2312-43E2-BFF3-B40F7D9004F0}" type="presParOf" srcId="{E8215DB1-8087-4A3C-BEBC-597761D8CF46}" destId="{DBF3BC32-152E-4716-9ACA-EB68417C180B}" srcOrd="0" destOrd="0" presId="urn:microsoft.com/office/officeart/2005/8/layout/vList5"/>
    <dgm:cxn modelId="{99769EA5-8667-4BE2-BB50-FD1D964C8E26}" type="presParOf" srcId="{E8215DB1-8087-4A3C-BEBC-597761D8CF46}" destId="{4EEE949E-ED4D-43E4-8E18-3ED186F092EC}" srcOrd="1" destOrd="0" presId="urn:microsoft.com/office/officeart/2005/8/layout/vList5"/>
    <dgm:cxn modelId="{334A0ECC-4026-4E59-920B-2B0B37E75C45}" type="presParOf" srcId="{B0401608-5C7A-4AC3-8C30-67015D97AA68}" destId="{B21371F6-D7F2-49F0-9228-7A6238B206A4}" srcOrd="3" destOrd="0" presId="urn:microsoft.com/office/officeart/2005/8/layout/vList5"/>
    <dgm:cxn modelId="{86DFDE23-2FDD-4822-9C35-A982374D4B8F}" type="presParOf" srcId="{B0401608-5C7A-4AC3-8C30-67015D97AA68}" destId="{293C649A-478F-42D1-97A1-F9A0AF6F16C1}" srcOrd="4" destOrd="0" presId="urn:microsoft.com/office/officeart/2005/8/layout/vList5"/>
    <dgm:cxn modelId="{096C99C8-86E3-41A7-A828-64CD88AC2039}" type="presParOf" srcId="{293C649A-478F-42D1-97A1-F9A0AF6F16C1}" destId="{05244B38-179E-4604-82EC-76FD46B53190}" srcOrd="0" destOrd="0" presId="urn:microsoft.com/office/officeart/2005/8/layout/vList5"/>
    <dgm:cxn modelId="{D0B0232A-20E5-4ADB-ABB5-A242942713C0}" type="presParOf" srcId="{293C649A-478F-42D1-97A1-F9A0AF6F16C1}" destId="{E87BEA8D-2DD2-4071-8971-7B4AAFC258DF}" srcOrd="1" destOrd="0" presId="urn:microsoft.com/office/officeart/2005/8/layout/vList5"/>
    <dgm:cxn modelId="{85CFE12A-2D2F-4612-9EDE-53D0DF3C04A8}" type="presParOf" srcId="{B0401608-5C7A-4AC3-8C30-67015D97AA68}" destId="{4E8347A6-53F0-48AB-8372-ED15B9500D15}" srcOrd="5" destOrd="0" presId="urn:microsoft.com/office/officeart/2005/8/layout/vList5"/>
    <dgm:cxn modelId="{40EE1772-04FE-41B4-A311-BF4AC4A2030A}" type="presParOf" srcId="{B0401608-5C7A-4AC3-8C30-67015D97AA68}" destId="{5FB16760-0AB4-4F72-A356-93B4CEC9801F}" srcOrd="6" destOrd="0" presId="urn:microsoft.com/office/officeart/2005/8/layout/vList5"/>
    <dgm:cxn modelId="{879919F1-3166-43D2-8A40-18D979362377}" type="presParOf" srcId="{5FB16760-0AB4-4F72-A356-93B4CEC9801F}" destId="{D61D6353-FF33-40F9-B6B7-A50F4FEBD690}" srcOrd="0" destOrd="0" presId="urn:microsoft.com/office/officeart/2005/8/layout/vList5"/>
    <dgm:cxn modelId="{04A8CE4C-4637-4CA5-B80E-A5F3F1FCB5A7}" type="presParOf" srcId="{5FB16760-0AB4-4F72-A356-93B4CEC9801F}" destId="{B6C20F7E-AB67-4E7B-9BD4-DA8F842860D2}" srcOrd="1" destOrd="0" presId="urn:microsoft.com/office/officeart/2005/8/layout/vList5"/>
    <dgm:cxn modelId="{59E4731A-15C4-44AF-B01A-1058C57F07F8}" type="presParOf" srcId="{B0401608-5C7A-4AC3-8C30-67015D97AA68}" destId="{393C6807-3FBC-4748-8928-9D51885CBCAD}" srcOrd="7" destOrd="0" presId="urn:microsoft.com/office/officeart/2005/8/layout/vList5"/>
    <dgm:cxn modelId="{8DBC751E-F2FF-4049-AF4E-9C9F37B4E47D}" type="presParOf" srcId="{B0401608-5C7A-4AC3-8C30-67015D97AA68}" destId="{2CE66EB5-AF45-43ED-9860-AE9E53DC04D6}" srcOrd="8" destOrd="0" presId="urn:microsoft.com/office/officeart/2005/8/layout/vList5"/>
    <dgm:cxn modelId="{9F727612-AD67-41AC-BCC8-CFD4B14FC8FC}" type="presParOf" srcId="{2CE66EB5-AF45-43ED-9860-AE9E53DC04D6}" destId="{73A2B993-73C3-46C1-8126-197FC9C72D74}" srcOrd="0" destOrd="0" presId="urn:microsoft.com/office/officeart/2005/8/layout/vList5"/>
    <dgm:cxn modelId="{2DDB9104-6054-41AB-94F1-A689D3153FD7}" type="presParOf" srcId="{2CE66EB5-AF45-43ED-9860-AE9E53DC04D6}" destId="{722ED189-887A-4AA2-AFDD-2E6D2CD3915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FFCEE9-1923-451C-8814-7BFB9D506044}" type="doc">
      <dgm:prSet loTypeId="urn:microsoft.com/office/officeart/2005/8/layout/bProcess4" loCatId="process" qsTypeId="urn:microsoft.com/office/officeart/2005/8/quickstyle/simple1" qsCatId="simple" csTypeId="urn:microsoft.com/office/officeart/2005/8/colors/accent3_2" csCatId="accent3" phldr="1"/>
      <dgm:spPr/>
    </dgm:pt>
    <dgm:pt modelId="{D89F1420-45B7-4E36-B792-ACC195F12AD7}">
      <dgm:prSet phldrT="[Text]" custT="1"/>
      <dgm:spPr/>
      <dgm:t>
        <a:bodyPr/>
        <a:lstStyle/>
        <a:p>
          <a:r>
            <a:rPr lang="en-US" sz="2400" dirty="0" smtClean="0">
              <a:latin typeface="Arial" panose="020B0604020202020204" pitchFamily="34" charset="0"/>
              <a:cs typeface="Arial" panose="020B0604020202020204" pitchFamily="34" charset="0"/>
            </a:rPr>
            <a:t>MPSC requests interview</a:t>
          </a:r>
          <a:endParaRPr lang="en-US" sz="2400" dirty="0">
            <a:latin typeface="Arial" panose="020B0604020202020204" pitchFamily="34" charset="0"/>
            <a:cs typeface="Arial" panose="020B0604020202020204" pitchFamily="34" charset="0"/>
          </a:endParaRPr>
        </a:p>
      </dgm:t>
    </dgm:pt>
    <dgm:pt modelId="{86E32476-5967-4F65-B6B4-BE7A1DEF5186}" type="parTrans" cxnId="{D14C6EAE-DBAC-4D80-B620-84A4E6D9A7CD}">
      <dgm:prSet/>
      <dgm:spPr/>
      <dgm:t>
        <a:bodyPr/>
        <a:lstStyle/>
        <a:p>
          <a:endParaRPr lang="en-US"/>
        </a:p>
      </dgm:t>
    </dgm:pt>
    <dgm:pt modelId="{C99230DF-F6D6-4CF6-927A-EB4095B67A23}" type="sibTrans" cxnId="{D14C6EAE-DBAC-4D80-B620-84A4E6D9A7CD}">
      <dgm:prSet/>
      <dgm:spPr/>
      <dgm:t>
        <a:bodyPr/>
        <a:lstStyle/>
        <a:p>
          <a:endParaRPr lang="en-US"/>
        </a:p>
      </dgm:t>
    </dgm:pt>
    <dgm:pt modelId="{57E78724-24D4-434F-9656-15159D27C93C}">
      <dgm:prSet phldrT="[Text]" custT="1"/>
      <dgm:spPr/>
      <dgm:t>
        <a:bodyPr/>
        <a:lstStyle/>
        <a:p>
          <a:r>
            <a:rPr lang="en-US" sz="2400" dirty="0" smtClean="0">
              <a:latin typeface="Arial" panose="020B0604020202020204" pitchFamily="34" charset="0"/>
              <a:cs typeface="Arial" panose="020B0604020202020204" pitchFamily="34" charset="0"/>
            </a:rPr>
            <a:t>Interview</a:t>
          </a:r>
          <a:endParaRPr lang="en-US" sz="2400" dirty="0">
            <a:latin typeface="Arial" panose="020B0604020202020204" pitchFamily="34" charset="0"/>
            <a:cs typeface="Arial" panose="020B0604020202020204" pitchFamily="34" charset="0"/>
          </a:endParaRPr>
        </a:p>
      </dgm:t>
    </dgm:pt>
    <dgm:pt modelId="{2ED453C0-2142-4B8F-BE71-62253635E27F}" type="parTrans" cxnId="{6A06EAF5-E2F5-4314-A24A-D97E94E69560}">
      <dgm:prSet/>
      <dgm:spPr/>
      <dgm:t>
        <a:bodyPr/>
        <a:lstStyle/>
        <a:p>
          <a:endParaRPr lang="en-US"/>
        </a:p>
      </dgm:t>
    </dgm:pt>
    <dgm:pt modelId="{0D8D46F9-126F-4BE2-9FC7-D4A4146E6C0A}" type="sibTrans" cxnId="{6A06EAF5-E2F5-4314-A24A-D97E94E69560}">
      <dgm:prSet/>
      <dgm:spPr/>
      <dgm:t>
        <a:bodyPr/>
        <a:lstStyle/>
        <a:p>
          <a:endParaRPr lang="en-US"/>
        </a:p>
      </dgm:t>
    </dgm:pt>
    <dgm:pt modelId="{1A33B617-E12D-4221-9813-4A946C909CA9}">
      <dgm:prSet phldrT="[Text]" custT="1"/>
      <dgm:spPr/>
      <dgm:t>
        <a:bodyPr/>
        <a:lstStyle/>
        <a:p>
          <a:r>
            <a:rPr lang="en-US" sz="2400" dirty="0" smtClean="0">
              <a:latin typeface="Arial" panose="020B0604020202020204" pitchFamily="34" charset="0"/>
              <a:cs typeface="Arial" panose="020B0604020202020204" pitchFamily="34" charset="0"/>
            </a:rPr>
            <a:t>MPSC considers adverse action</a:t>
          </a:r>
          <a:endParaRPr lang="en-US" sz="2400" dirty="0">
            <a:latin typeface="Arial" panose="020B0604020202020204" pitchFamily="34" charset="0"/>
            <a:cs typeface="Arial" panose="020B0604020202020204" pitchFamily="34" charset="0"/>
          </a:endParaRPr>
        </a:p>
      </dgm:t>
    </dgm:pt>
    <dgm:pt modelId="{DFA3ACB6-FC7D-44A6-A9D7-1ACD9C07A9EA}" type="parTrans" cxnId="{C64C9CC4-B4D1-4C56-AF66-FD12159286E1}">
      <dgm:prSet/>
      <dgm:spPr/>
      <dgm:t>
        <a:bodyPr/>
        <a:lstStyle/>
        <a:p>
          <a:endParaRPr lang="en-US"/>
        </a:p>
      </dgm:t>
    </dgm:pt>
    <dgm:pt modelId="{A09A0493-BE5C-4E65-B613-56E925AA22BE}" type="sibTrans" cxnId="{C64C9CC4-B4D1-4C56-AF66-FD12159286E1}">
      <dgm:prSet/>
      <dgm:spPr/>
      <dgm:t>
        <a:bodyPr/>
        <a:lstStyle/>
        <a:p>
          <a:endParaRPr lang="en-US"/>
        </a:p>
      </dgm:t>
    </dgm:pt>
    <dgm:pt modelId="{775345AA-BFFD-472F-8486-9C3453754C66}">
      <dgm:prSet phldrT="[Text]" custT="1"/>
      <dgm:spPr/>
      <dgm:t>
        <a:bodyPr/>
        <a:lstStyle/>
        <a:p>
          <a:r>
            <a:rPr lang="en-US" sz="2400" dirty="0" smtClean="0">
              <a:latin typeface="Arial" panose="020B0604020202020204" pitchFamily="34" charset="0"/>
              <a:cs typeface="Arial" panose="020B0604020202020204" pitchFamily="34" charset="0"/>
            </a:rPr>
            <a:t>Hearing</a:t>
          </a:r>
          <a:endParaRPr lang="en-US" sz="2400" dirty="0">
            <a:latin typeface="Arial" panose="020B0604020202020204" pitchFamily="34" charset="0"/>
            <a:cs typeface="Arial" panose="020B0604020202020204" pitchFamily="34" charset="0"/>
          </a:endParaRPr>
        </a:p>
      </dgm:t>
    </dgm:pt>
    <dgm:pt modelId="{9A9DE015-3C4B-49F7-924E-5B581D28C266}" type="parTrans" cxnId="{AFA57360-2010-4CC9-B441-15637576AD1E}">
      <dgm:prSet/>
      <dgm:spPr/>
      <dgm:t>
        <a:bodyPr/>
        <a:lstStyle/>
        <a:p>
          <a:endParaRPr lang="en-US"/>
        </a:p>
      </dgm:t>
    </dgm:pt>
    <dgm:pt modelId="{C3C4683D-416A-40A5-B1D6-83251C686147}" type="sibTrans" cxnId="{AFA57360-2010-4CC9-B441-15637576AD1E}">
      <dgm:prSet/>
      <dgm:spPr/>
      <dgm:t>
        <a:bodyPr/>
        <a:lstStyle/>
        <a:p>
          <a:endParaRPr lang="en-US"/>
        </a:p>
      </dgm:t>
    </dgm:pt>
    <dgm:pt modelId="{17BC6BCC-3D66-4C82-A6D2-91CFEE4C32B3}">
      <dgm:prSet phldrT="[Text]" custT="1"/>
      <dgm:spPr/>
      <dgm:t>
        <a:bodyPr/>
        <a:lstStyle/>
        <a:p>
          <a:r>
            <a:rPr lang="en-US" sz="2400" dirty="0" smtClean="0">
              <a:latin typeface="Arial" panose="020B0604020202020204" pitchFamily="34" charset="0"/>
              <a:cs typeface="Arial" panose="020B0604020202020204" pitchFamily="34" charset="0"/>
            </a:rPr>
            <a:t>MPSC recommends adverse action</a:t>
          </a:r>
          <a:endParaRPr lang="en-US" sz="2400" dirty="0">
            <a:latin typeface="Arial" panose="020B0604020202020204" pitchFamily="34" charset="0"/>
            <a:cs typeface="Arial" panose="020B0604020202020204" pitchFamily="34" charset="0"/>
          </a:endParaRPr>
        </a:p>
      </dgm:t>
    </dgm:pt>
    <dgm:pt modelId="{D0548E8D-271C-4F46-89D0-4CD35CA06D40}" type="parTrans" cxnId="{5C8099AC-6746-408B-9D62-FC42B85FC826}">
      <dgm:prSet/>
      <dgm:spPr/>
      <dgm:t>
        <a:bodyPr/>
        <a:lstStyle/>
        <a:p>
          <a:endParaRPr lang="en-US"/>
        </a:p>
      </dgm:t>
    </dgm:pt>
    <dgm:pt modelId="{54B4FACE-C612-46EF-ADFA-E69DF0476EEC}" type="sibTrans" cxnId="{5C8099AC-6746-408B-9D62-FC42B85FC826}">
      <dgm:prSet/>
      <dgm:spPr/>
      <dgm:t>
        <a:bodyPr/>
        <a:lstStyle/>
        <a:p>
          <a:endParaRPr lang="en-US"/>
        </a:p>
      </dgm:t>
    </dgm:pt>
    <dgm:pt modelId="{FED2AFC0-A32D-4EC3-B41B-2FF77AD87D6E}">
      <dgm:prSet phldrT="[Text]" custT="1"/>
      <dgm:spPr/>
      <dgm:t>
        <a:bodyPr/>
        <a:lstStyle/>
        <a:p>
          <a:r>
            <a:rPr lang="en-US" sz="2400" dirty="0" smtClean="0">
              <a:latin typeface="Arial" panose="020B0604020202020204" pitchFamily="34" charset="0"/>
              <a:cs typeface="Arial" panose="020B0604020202020204" pitchFamily="34" charset="0"/>
            </a:rPr>
            <a:t>Board appearance</a:t>
          </a:r>
          <a:endParaRPr lang="en-US" sz="2400" dirty="0">
            <a:latin typeface="Arial" panose="020B0604020202020204" pitchFamily="34" charset="0"/>
            <a:cs typeface="Arial" panose="020B0604020202020204" pitchFamily="34" charset="0"/>
          </a:endParaRPr>
        </a:p>
      </dgm:t>
    </dgm:pt>
    <dgm:pt modelId="{CD9EC9AD-467A-400B-B231-073F0313DFF2}" type="parTrans" cxnId="{C115E460-61D7-4DF4-95BA-35AE1F433C6B}">
      <dgm:prSet/>
      <dgm:spPr/>
      <dgm:t>
        <a:bodyPr/>
        <a:lstStyle/>
        <a:p>
          <a:endParaRPr lang="en-US"/>
        </a:p>
      </dgm:t>
    </dgm:pt>
    <dgm:pt modelId="{917E8689-C8D9-4EEF-B244-61509B3DFF27}" type="sibTrans" cxnId="{C115E460-61D7-4DF4-95BA-35AE1F433C6B}">
      <dgm:prSet/>
      <dgm:spPr/>
      <dgm:t>
        <a:bodyPr/>
        <a:lstStyle/>
        <a:p>
          <a:endParaRPr lang="en-US"/>
        </a:p>
      </dgm:t>
    </dgm:pt>
    <dgm:pt modelId="{DCDB9C72-5D2A-4CD7-8D50-00B9493CC832}">
      <dgm:prSet phldrT="[Text]" custT="1"/>
      <dgm:spPr/>
      <dgm:t>
        <a:bodyPr/>
        <a:lstStyle/>
        <a:p>
          <a:r>
            <a:rPr lang="en-US" sz="2400" dirty="0" smtClean="0">
              <a:latin typeface="Arial" panose="020B0604020202020204" pitchFamily="34" charset="0"/>
              <a:cs typeface="Arial" panose="020B0604020202020204" pitchFamily="34" charset="0"/>
            </a:rPr>
            <a:t>Final adverse action</a:t>
          </a:r>
          <a:endParaRPr lang="en-US" sz="2400" dirty="0">
            <a:latin typeface="Arial" panose="020B0604020202020204" pitchFamily="34" charset="0"/>
            <a:cs typeface="Arial" panose="020B0604020202020204" pitchFamily="34" charset="0"/>
          </a:endParaRPr>
        </a:p>
      </dgm:t>
    </dgm:pt>
    <dgm:pt modelId="{016866AF-4D5F-4C13-9B86-DBA64AFD5892}" type="parTrans" cxnId="{F134AA8F-FB37-4CF6-9FDB-BEC07CAEEEBF}">
      <dgm:prSet/>
      <dgm:spPr/>
      <dgm:t>
        <a:bodyPr/>
        <a:lstStyle/>
        <a:p>
          <a:endParaRPr lang="en-US"/>
        </a:p>
      </dgm:t>
    </dgm:pt>
    <dgm:pt modelId="{0661BB65-BB8F-4E99-9C9F-F9084B4711C3}" type="sibTrans" cxnId="{F134AA8F-FB37-4CF6-9FDB-BEC07CAEEEBF}">
      <dgm:prSet/>
      <dgm:spPr/>
      <dgm:t>
        <a:bodyPr/>
        <a:lstStyle/>
        <a:p>
          <a:endParaRPr lang="en-US"/>
        </a:p>
      </dgm:t>
    </dgm:pt>
    <dgm:pt modelId="{4408AF05-C022-4BCA-84E9-BAF8C851B619}" type="pres">
      <dgm:prSet presAssocID="{72FFCEE9-1923-451C-8814-7BFB9D506044}" presName="Name0" presStyleCnt="0">
        <dgm:presLayoutVars>
          <dgm:dir/>
          <dgm:resizeHandles/>
        </dgm:presLayoutVars>
      </dgm:prSet>
      <dgm:spPr/>
    </dgm:pt>
    <dgm:pt modelId="{1742DAD9-4D1C-49DC-9904-C6452CA43103}" type="pres">
      <dgm:prSet presAssocID="{D89F1420-45B7-4E36-B792-ACC195F12AD7}" presName="compNode" presStyleCnt="0"/>
      <dgm:spPr/>
    </dgm:pt>
    <dgm:pt modelId="{162C444D-0A0F-43E0-B33F-60036FB50D3D}" type="pres">
      <dgm:prSet presAssocID="{D89F1420-45B7-4E36-B792-ACC195F12AD7}" presName="dummyConnPt" presStyleCnt="0"/>
      <dgm:spPr/>
    </dgm:pt>
    <dgm:pt modelId="{5A52E1A0-AFB5-414C-A5E6-4603981C65D5}" type="pres">
      <dgm:prSet presAssocID="{D89F1420-45B7-4E36-B792-ACC195F12AD7}" presName="node" presStyleLbl="node1" presStyleIdx="0" presStyleCnt="7">
        <dgm:presLayoutVars>
          <dgm:bulletEnabled val="1"/>
        </dgm:presLayoutVars>
      </dgm:prSet>
      <dgm:spPr/>
      <dgm:t>
        <a:bodyPr/>
        <a:lstStyle/>
        <a:p>
          <a:endParaRPr lang="en-US"/>
        </a:p>
      </dgm:t>
    </dgm:pt>
    <dgm:pt modelId="{01FAA1E6-FF36-4159-BD40-8FA1CDB37B4A}" type="pres">
      <dgm:prSet presAssocID="{C99230DF-F6D6-4CF6-927A-EB4095B67A23}" presName="sibTrans" presStyleLbl="bgSibTrans2D1" presStyleIdx="0" presStyleCnt="6"/>
      <dgm:spPr/>
      <dgm:t>
        <a:bodyPr/>
        <a:lstStyle/>
        <a:p>
          <a:endParaRPr lang="en-US"/>
        </a:p>
      </dgm:t>
    </dgm:pt>
    <dgm:pt modelId="{BE8F1861-0C19-402B-B423-ED282583EBFC}" type="pres">
      <dgm:prSet presAssocID="{57E78724-24D4-434F-9656-15159D27C93C}" presName="compNode" presStyleCnt="0"/>
      <dgm:spPr/>
    </dgm:pt>
    <dgm:pt modelId="{08BE6523-79E0-4067-B8F6-9C7324E84BB2}" type="pres">
      <dgm:prSet presAssocID="{57E78724-24D4-434F-9656-15159D27C93C}" presName="dummyConnPt" presStyleCnt="0"/>
      <dgm:spPr/>
    </dgm:pt>
    <dgm:pt modelId="{0A741C2F-AF30-4975-925D-8EF7FB293925}" type="pres">
      <dgm:prSet presAssocID="{57E78724-24D4-434F-9656-15159D27C93C}" presName="node" presStyleLbl="node1" presStyleIdx="1" presStyleCnt="7">
        <dgm:presLayoutVars>
          <dgm:bulletEnabled val="1"/>
        </dgm:presLayoutVars>
      </dgm:prSet>
      <dgm:spPr/>
      <dgm:t>
        <a:bodyPr/>
        <a:lstStyle/>
        <a:p>
          <a:endParaRPr lang="en-US"/>
        </a:p>
      </dgm:t>
    </dgm:pt>
    <dgm:pt modelId="{08964D4D-D647-470F-9B42-5BA9FCFC15A5}" type="pres">
      <dgm:prSet presAssocID="{0D8D46F9-126F-4BE2-9FC7-D4A4146E6C0A}" presName="sibTrans" presStyleLbl="bgSibTrans2D1" presStyleIdx="1" presStyleCnt="6"/>
      <dgm:spPr/>
      <dgm:t>
        <a:bodyPr/>
        <a:lstStyle/>
        <a:p>
          <a:endParaRPr lang="en-US"/>
        </a:p>
      </dgm:t>
    </dgm:pt>
    <dgm:pt modelId="{6D467655-CC7E-4660-AD75-935D04AEB13D}" type="pres">
      <dgm:prSet presAssocID="{1A33B617-E12D-4221-9813-4A946C909CA9}" presName="compNode" presStyleCnt="0"/>
      <dgm:spPr/>
    </dgm:pt>
    <dgm:pt modelId="{9B60DAE3-7CAD-4630-811D-15CC2CE94704}" type="pres">
      <dgm:prSet presAssocID="{1A33B617-E12D-4221-9813-4A946C909CA9}" presName="dummyConnPt" presStyleCnt="0"/>
      <dgm:spPr/>
    </dgm:pt>
    <dgm:pt modelId="{A2D9045D-D607-4D00-BA8A-C246FB94FA3A}" type="pres">
      <dgm:prSet presAssocID="{1A33B617-E12D-4221-9813-4A946C909CA9}" presName="node" presStyleLbl="node1" presStyleIdx="2" presStyleCnt="7">
        <dgm:presLayoutVars>
          <dgm:bulletEnabled val="1"/>
        </dgm:presLayoutVars>
      </dgm:prSet>
      <dgm:spPr/>
      <dgm:t>
        <a:bodyPr/>
        <a:lstStyle/>
        <a:p>
          <a:endParaRPr lang="en-US"/>
        </a:p>
      </dgm:t>
    </dgm:pt>
    <dgm:pt modelId="{6B3D572D-B45A-428F-A64A-56017145BCC0}" type="pres">
      <dgm:prSet presAssocID="{A09A0493-BE5C-4E65-B613-56E925AA22BE}" presName="sibTrans" presStyleLbl="bgSibTrans2D1" presStyleIdx="2" presStyleCnt="6"/>
      <dgm:spPr/>
      <dgm:t>
        <a:bodyPr/>
        <a:lstStyle/>
        <a:p>
          <a:endParaRPr lang="en-US"/>
        </a:p>
      </dgm:t>
    </dgm:pt>
    <dgm:pt modelId="{5A8D5659-0C36-4AFA-B7C9-4EE2237136A9}" type="pres">
      <dgm:prSet presAssocID="{775345AA-BFFD-472F-8486-9C3453754C66}" presName="compNode" presStyleCnt="0"/>
      <dgm:spPr/>
    </dgm:pt>
    <dgm:pt modelId="{251AF16F-21C6-4006-88AF-E10A23EAF475}" type="pres">
      <dgm:prSet presAssocID="{775345AA-BFFD-472F-8486-9C3453754C66}" presName="dummyConnPt" presStyleCnt="0"/>
      <dgm:spPr/>
    </dgm:pt>
    <dgm:pt modelId="{76AD7752-53F1-4DEB-8B01-50F5B752143A}" type="pres">
      <dgm:prSet presAssocID="{775345AA-BFFD-472F-8486-9C3453754C66}" presName="node" presStyleLbl="node1" presStyleIdx="3" presStyleCnt="7">
        <dgm:presLayoutVars>
          <dgm:bulletEnabled val="1"/>
        </dgm:presLayoutVars>
      </dgm:prSet>
      <dgm:spPr/>
      <dgm:t>
        <a:bodyPr/>
        <a:lstStyle/>
        <a:p>
          <a:endParaRPr lang="en-US"/>
        </a:p>
      </dgm:t>
    </dgm:pt>
    <dgm:pt modelId="{C2985C40-09DC-408C-B824-A9B8CCB85F9C}" type="pres">
      <dgm:prSet presAssocID="{C3C4683D-416A-40A5-B1D6-83251C686147}" presName="sibTrans" presStyleLbl="bgSibTrans2D1" presStyleIdx="3" presStyleCnt="6"/>
      <dgm:spPr/>
      <dgm:t>
        <a:bodyPr/>
        <a:lstStyle/>
        <a:p>
          <a:endParaRPr lang="en-US"/>
        </a:p>
      </dgm:t>
    </dgm:pt>
    <dgm:pt modelId="{C5E26A23-CF85-4F60-8904-504FA4FAC976}" type="pres">
      <dgm:prSet presAssocID="{17BC6BCC-3D66-4C82-A6D2-91CFEE4C32B3}" presName="compNode" presStyleCnt="0"/>
      <dgm:spPr/>
    </dgm:pt>
    <dgm:pt modelId="{1D819717-BDE5-4E64-88ED-EB3E1DE85D24}" type="pres">
      <dgm:prSet presAssocID="{17BC6BCC-3D66-4C82-A6D2-91CFEE4C32B3}" presName="dummyConnPt" presStyleCnt="0"/>
      <dgm:spPr/>
    </dgm:pt>
    <dgm:pt modelId="{2E21D732-3FA6-4A29-91C5-CFEB1F7C62ED}" type="pres">
      <dgm:prSet presAssocID="{17BC6BCC-3D66-4C82-A6D2-91CFEE4C32B3}" presName="node" presStyleLbl="node1" presStyleIdx="4" presStyleCnt="7">
        <dgm:presLayoutVars>
          <dgm:bulletEnabled val="1"/>
        </dgm:presLayoutVars>
      </dgm:prSet>
      <dgm:spPr/>
      <dgm:t>
        <a:bodyPr/>
        <a:lstStyle/>
        <a:p>
          <a:endParaRPr lang="en-US"/>
        </a:p>
      </dgm:t>
    </dgm:pt>
    <dgm:pt modelId="{4C04970A-D08F-4159-B60D-3433BAE2F49C}" type="pres">
      <dgm:prSet presAssocID="{54B4FACE-C612-46EF-ADFA-E69DF0476EEC}" presName="sibTrans" presStyleLbl="bgSibTrans2D1" presStyleIdx="4" presStyleCnt="6"/>
      <dgm:spPr/>
      <dgm:t>
        <a:bodyPr/>
        <a:lstStyle/>
        <a:p>
          <a:endParaRPr lang="en-US"/>
        </a:p>
      </dgm:t>
    </dgm:pt>
    <dgm:pt modelId="{5058FA3F-1AB2-4D70-8529-62E400F40DB4}" type="pres">
      <dgm:prSet presAssocID="{FED2AFC0-A32D-4EC3-B41B-2FF77AD87D6E}" presName="compNode" presStyleCnt="0"/>
      <dgm:spPr/>
    </dgm:pt>
    <dgm:pt modelId="{2F902559-3F14-49BA-A621-D9B01EE00FF4}" type="pres">
      <dgm:prSet presAssocID="{FED2AFC0-A32D-4EC3-B41B-2FF77AD87D6E}" presName="dummyConnPt" presStyleCnt="0"/>
      <dgm:spPr/>
    </dgm:pt>
    <dgm:pt modelId="{E4A0755E-04B3-4E06-A772-09D4626F4F04}" type="pres">
      <dgm:prSet presAssocID="{FED2AFC0-A32D-4EC3-B41B-2FF77AD87D6E}" presName="node" presStyleLbl="node1" presStyleIdx="5" presStyleCnt="7">
        <dgm:presLayoutVars>
          <dgm:bulletEnabled val="1"/>
        </dgm:presLayoutVars>
      </dgm:prSet>
      <dgm:spPr/>
      <dgm:t>
        <a:bodyPr/>
        <a:lstStyle/>
        <a:p>
          <a:endParaRPr lang="en-US"/>
        </a:p>
      </dgm:t>
    </dgm:pt>
    <dgm:pt modelId="{C423D116-7C84-4C14-9726-FC5455719121}" type="pres">
      <dgm:prSet presAssocID="{917E8689-C8D9-4EEF-B244-61509B3DFF27}" presName="sibTrans" presStyleLbl="bgSibTrans2D1" presStyleIdx="5" presStyleCnt="6"/>
      <dgm:spPr/>
      <dgm:t>
        <a:bodyPr/>
        <a:lstStyle/>
        <a:p>
          <a:endParaRPr lang="en-US"/>
        </a:p>
      </dgm:t>
    </dgm:pt>
    <dgm:pt modelId="{317C4919-C033-4776-BA93-43EBF4700ABE}" type="pres">
      <dgm:prSet presAssocID="{DCDB9C72-5D2A-4CD7-8D50-00B9493CC832}" presName="compNode" presStyleCnt="0"/>
      <dgm:spPr/>
    </dgm:pt>
    <dgm:pt modelId="{FD3212B5-B032-4FB3-A808-0DCA243EBD5A}" type="pres">
      <dgm:prSet presAssocID="{DCDB9C72-5D2A-4CD7-8D50-00B9493CC832}" presName="dummyConnPt" presStyleCnt="0"/>
      <dgm:spPr/>
    </dgm:pt>
    <dgm:pt modelId="{30866ED0-08D3-4F94-8B82-C5FF1A806808}" type="pres">
      <dgm:prSet presAssocID="{DCDB9C72-5D2A-4CD7-8D50-00B9493CC832}" presName="node" presStyleLbl="node1" presStyleIdx="6" presStyleCnt="7">
        <dgm:presLayoutVars>
          <dgm:bulletEnabled val="1"/>
        </dgm:presLayoutVars>
      </dgm:prSet>
      <dgm:spPr/>
      <dgm:t>
        <a:bodyPr/>
        <a:lstStyle/>
        <a:p>
          <a:endParaRPr lang="en-US"/>
        </a:p>
      </dgm:t>
    </dgm:pt>
  </dgm:ptLst>
  <dgm:cxnLst>
    <dgm:cxn modelId="{FBAFFF97-B56E-48AE-871D-9794E21A3A61}" type="presOf" srcId="{D89F1420-45B7-4E36-B792-ACC195F12AD7}" destId="{5A52E1A0-AFB5-414C-A5E6-4603981C65D5}" srcOrd="0" destOrd="0" presId="urn:microsoft.com/office/officeart/2005/8/layout/bProcess4"/>
    <dgm:cxn modelId="{D14C6EAE-DBAC-4D80-B620-84A4E6D9A7CD}" srcId="{72FFCEE9-1923-451C-8814-7BFB9D506044}" destId="{D89F1420-45B7-4E36-B792-ACC195F12AD7}" srcOrd="0" destOrd="0" parTransId="{86E32476-5967-4F65-B6B4-BE7A1DEF5186}" sibTransId="{C99230DF-F6D6-4CF6-927A-EB4095B67A23}"/>
    <dgm:cxn modelId="{6A06EAF5-E2F5-4314-A24A-D97E94E69560}" srcId="{72FFCEE9-1923-451C-8814-7BFB9D506044}" destId="{57E78724-24D4-434F-9656-15159D27C93C}" srcOrd="1" destOrd="0" parTransId="{2ED453C0-2142-4B8F-BE71-62253635E27F}" sibTransId="{0D8D46F9-126F-4BE2-9FC7-D4A4146E6C0A}"/>
    <dgm:cxn modelId="{F134AA8F-FB37-4CF6-9FDB-BEC07CAEEEBF}" srcId="{72FFCEE9-1923-451C-8814-7BFB9D506044}" destId="{DCDB9C72-5D2A-4CD7-8D50-00B9493CC832}" srcOrd="6" destOrd="0" parTransId="{016866AF-4D5F-4C13-9B86-DBA64AFD5892}" sibTransId="{0661BB65-BB8F-4E99-9C9F-F9084B4711C3}"/>
    <dgm:cxn modelId="{03CB0D9D-33AC-485C-8771-6E4560FAFB59}" type="presOf" srcId="{917E8689-C8D9-4EEF-B244-61509B3DFF27}" destId="{C423D116-7C84-4C14-9726-FC5455719121}" srcOrd="0" destOrd="0" presId="urn:microsoft.com/office/officeart/2005/8/layout/bProcess4"/>
    <dgm:cxn modelId="{199DE5AC-5C58-470A-A66A-4DF183606019}" type="presOf" srcId="{1A33B617-E12D-4221-9813-4A946C909CA9}" destId="{A2D9045D-D607-4D00-BA8A-C246FB94FA3A}" srcOrd="0" destOrd="0" presId="urn:microsoft.com/office/officeart/2005/8/layout/bProcess4"/>
    <dgm:cxn modelId="{C64C9CC4-B4D1-4C56-AF66-FD12159286E1}" srcId="{72FFCEE9-1923-451C-8814-7BFB9D506044}" destId="{1A33B617-E12D-4221-9813-4A946C909CA9}" srcOrd="2" destOrd="0" parTransId="{DFA3ACB6-FC7D-44A6-A9D7-1ACD9C07A9EA}" sibTransId="{A09A0493-BE5C-4E65-B613-56E925AA22BE}"/>
    <dgm:cxn modelId="{A32C8BD9-00A9-4710-A860-3D90832A1C39}" type="presOf" srcId="{775345AA-BFFD-472F-8486-9C3453754C66}" destId="{76AD7752-53F1-4DEB-8B01-50F5B752143A}" srcOrd="0" destOrd="0" presId="urn:microsoft.com/office/officeart/2005/8/layout/bProcess4"/>
    <dgm:cxn modelId="{25D2F806-5ADE-4CAB-8366-FDE5F4912ED4}" type="presOf" srcId="{A09A0493-BE5C-4E65-B613-56E925AA22BE}" destId="{6B3D572D-B45A-428F-A64A-56017145BCC0}" srcOrd="0" destOrd="0" presId="urn:microsoft.com/office/officeart/2005/8/layout/bProcess4"/>
    <dgm:cxn modelId="{617D35CC-EB5B-4A71-8C66-2D428763CBA7}" type="presOf" srcId="{0D8D46F9-126F-4BE2-9FC7-D4A4146E6C0A}" destId="{08964D4D-D647-470F-9B42-5BA9FCFC15A5}" srcOrd="0" destOrd="0" presId="urn:microsoft.com/office/officeart/2005/8/layout/bProcess4"/>
    <dgm:cxn modelId="{9AB0D679-751E-4298-8E72-C544EF612A7F}" type="presOf" srcId="{DCDB9C72-5D2A-4CD7-8D50-00B9493CC832}" destId="{30866ED0-08D3-4F94-8B82-C5FF1A806808}" srcOrd="0" destOrd="0" presId="urn:microsoft.com/office/officeart/2005/8/layout/bProcess4"/>
    <dgm:cxn modelId="{D47A47A1-7929-436E-9F97-42C77D62A322}" type="presOf" srcId="{C3C4683D-416A-40A5-B1D6-83251C686147}" destId="{C2985C40-09DC-408C-B824-A9B8CCB85F9C}" srcOrd="0" destOrd="0" presId="urn:microsoft.com/office/officeart/2005/8/layout/bProcess4"/>
    <dgm:cxn modelId="{1C8B5DB6-9639-40BB-860D-E17F6BFAD9DE}" type="presOf" srcId="{72FFCEE9-1923-451C-8814-7BFB9D506044}" destId="{4408AF05-C022-4BCA-84E9-BAF8C851B619}" srcOrd="0" destOrd="0" presId="urn:microsoft.com/office/officeart/2005/8/layout/bProcess4"/>
    <dgm:cxn modelId="{5C8099AC-6746-408B-9D62-FC42B85FC826}" srcId="{72FFCEE9-1923-451C-8814-7BFB9D506044}" destId="{17BC6BCC-3D66-4C82-A6D2-91CFEE4C32B3}" srcOrd="4" destOrd="0" parTransId="{D0548E8D-271C-4F46-89D0-4CD35CA06D40}" sibTransId="{54B4FACE-C612-46EF-ADFA-E69DF0476EEC}"/>
    <dgm:cxn modelId="{FB1B8045-34D7-4B5A-A5B5-11B8A4616BF8}" type="presOf" srcId="{C99230DF-F6D6-4CF6-927A-EB4095B67A23}" destId="{01FAA1E6-FF36-4159-BD40-8FA1CDB37B4A}" srcOrd="0" destOrd="0" presId="urn:microsoft.com/office/officeart/2005/8/layout/bProcess4"/>
    <dgm:cxn modelId="{66E7663F-E60D-48AE-B6EE-702B80902565}" type="presOf" srcId="{FED2AFC0-A32D-4EC3-B41B-2FF77AD87D6E}" destId="{E4A0755E-04B3-4E06-A772-09D4626F4F04}" srcOrd="0" destOrd="0" presId="urn:microsoft.com/office/officeart/2005/8/layout/bProcess4"/>
    <dgm:cxn modelId="{B3EEE1A7-E038-4543-BD03-787A1D84D96E}" type="presOf" srcId="{57E78724-24D4-434F-9656-15159D27C93C}" destId="{0A741C2F-AF30-4975-925D-8EF7FB293925}" srcOrd="0" destOrd="0" presId="urn:microsoft.com/office/officeart/2005/8/layout/bProcess4"/>
    <dgm:cxn modelId="{5A7DB905-F0CD-4B5F-973F-FF5A48094BA0}" type="presOf" srcId="{17BC6BCC-3D66-4C82-A6D2-91CFEE4C32B3}" destId="{2E21D732-3FA6-4A29-91C5-CFEB1F7C62ED}" srcOrd="0" destOrd="0" presId="urn:microsoft.com/office/officeart/2005/8/layout/bProcess4"/>
    <dgm:cxn modelId="{AFA57360-2010-4CC9-B441-15637576AD1E}" srcId="{72FFCEE9-1923-451C-8814-7BFB9D506044}" destId="{775345AA-BFFD-472F-8486-9C3453754C66}" srcOrd="3" destOrd="0" parTransId="{9A9DE015-3C4B-49F7-924E-5B581D28C266}" sibTransId="{C3C4683D-416A-40A5-B1D6-83251C686147}"/>
    <dgm:cxn modelId="{59BFB451-2E58-4ED1-B431-137EB5898742}" type="presOf" srcId="{54B4FACE-C612-46EF-ADFA-E69DF0476EEC}" destId="{4C04970A-D08F-4159-B60D-3433BAE2F49C}" srcOrd="0" destOrd="0" presId="urn:microsoft.com/office/officeart/2005/8/layout/bProcess4"/>
    <dgm:cxn modelId="{C115E460-61D7-4DF4-95BA-35AE1F433C6B}" srcId="{72FFCEE9-1923-451C-8814-7BFB9D506044}" destId="{FED2AFC0-A32D-4EC3-B41B-2FF77AD87D6E}" srcOrd="5" destOrd="0" parTransId="{CD9EC9AD-467A-400B-B231-073F0313DFF2}" sibTransId="{917E8689-C8D9-4EEF-B244-61509B3DFF27}"/>
    <dgm:cxn modelId="{676DB331-A79E-46E9-A769-CDFC60A3EA57}" type="presParOf" srcId="{4408AF05-C022-4BCA-84E9-BAF8C851B619}" destId="{1742DAD9-4D1C-49DC-9904-C6452CA43103}" srcOrd="0" destOrd="0" presId="urn:microsoft.com/office/officeart/2005/8/layout/bProcess4"/>
    <dgm:cxn modelId="{F2AA897F-1696-45A4-891A-F0F9276F1D67}" type="presParOf" srcId="{1742DAD9-4D1C-49DC-9904-C6452CA43103}" destId="{162C444D-0A0F-43E0-B33F-60036FB50D3D}" srcOrd="0" destOrd="0" presId="urn:microsoft.com/office/officeart/2005/8/layout/bProcess4"/>
    <dgm:cxn modelId="{A087048C-74DF-4411-8DA6-DD5B47D7B726}" type="presParOf" srcId="{1742DAD9-4D1C-49DC-9904-C6452CA43103}" destId="{5A52E1A0-AFB5-414C-A5E6-4603981C65D5}" srcOrd="1" destOrd="0" presId="urn:microsoft.com/office/officeart/2005/8/layout/bProcess4"/>
    <dgm:cxn modelId="{A5514280-6823-48A2-A3A7-D4F5C5A1DDCC}" type="presParOf" srcId="{4408AF05-C022-4BCA-84E9-BAF8C851B619}" destId="{01FAA1E6-FF36-4159-BD40-8FA1CDB37B4A}" srcOrd="1" destOrd="0" presId="urn:microsoft.com/office/officeart/2005/8/layout/bProcess4"/>
    <dgm:cxn modelId="{8ADB40CB-4719-49D0-A06F-3BAAD9B1B7A3}" type="presParOf" srcId="{4408AF05-C022-4BCA-84E9-BAF8C851B619}" destId="{BE8F1861-0C19-402B-B423-ED282583EBFC}" srcOrd="2" destOrd="0" presId="urn:microsoft.com/office/officeart/2005/8/layout/bProcess4"/>
    <dgm:cxn modelId="{6B8A0BEC-81EB-4E05-8500-F9BAC2410B7C}" type="presParOf" srcId="{BE8F1861-0C19-402B-B423-ED282583EBFC}" destId="{08BE6523-79E0-4067-B8F6-9C7324E84BB2}" srcOrd="0" destOrd="0" presId="urn:microsoft.com/office/officeart/2005/8/layout/bProcess4"/>
    <dgm:cxn modelId="{B5FFE947-5677-4B84-B55E-F1230E07512F}" type="presParOf" srcId="{BE8F1861-0C19-402B-B423-ED282583EBFC}" destId="{0A741C2F-AF30-4975-925D-8EF7FB293925}" srcOrd="1" destOrd="0" presId="urn:microsoft.com/office/officeart/2005/8/layout/bProcess4"/>
    <dgm:cxn modelId="{1A19CD96-E6B8-4F4B-B0B7-771FE2523D46}" type="presParOf" srcId="{4408AF05-C022-4BCA-84E9-BAF8C851B619}" destId="{08964D4D-D647-470F-9B42-5BA9FCFC15A5}" srcOrd="3" destOrd="0" presId="urn:microsoft.com/office/officeart/2005/8/layout/bProcess4"/>
    <dgm:cxn modelId="{BD744005-47C1-4B24-815D-135C29DB7C33}" type="presParOf" srcId="{4408AF05-C022-4BCA-84E9-BAF8C851B619}" destId="{6D467655-CC7E-4660-AD75-935D04AEB13D}" srcOrd="4" destOrd="0" presId="urn:microsoft.com/office/officeart/2005/8/layout/bProcess4"/>
    <dgm:cxn modelId="{36F23DD9-27C7-43AE-8380-A1865AB4B5F4}" type="presParOf" srcId="{6D467655-CC7E-4660-AD75-935D04AEB13D}" destId="{9B60DAE3-7CAD-4630-811D-15CC2CE94704}" srcOrd="0" destOrd="0" presId="urn:microsoft.com/office/officeart/2005/8/layout/bProcess4"/>
    <dgm:cxn modelId="{38D4DD22-1D20-4960-9DD9-7A491CABA2F5}" type="presParOf" srcId="{6D467655-CC7E-4660-AD75-935D04AEB13D}" destId="{A2D9045D-D607-4D00-BA8A-C246FB94FA3A}" srcOrd="1" destOrd="0" presId="urn:microsoft.com/office/officeart/2005/8/layout/bProcess4"/>
    <dgm:cxn modelId="{146AA47E-AA96-4B58-B685-8521F75EE62A}" type="presParOf" srcId="{4408AF05-C022-4BCA-84E9-BAF8C851B619}" destId="{6B3D572D-B45A-428F-A64A-56017145BCC0}" srcOrd="5" destOrd="0" presId="urn:microsoft.com/office/officeart/2005/8/layout/bProcess4"/>
    <dgm:cxn modelId="{D0FADA95-014F-48FB-8882-27B347274356}" type="presParOf" srcId="{4408AF05-C022-4BCA-84E9-BAF8C851B619}" destId="{5A8D5659-0C36-4AFA-B7C9-4EE2237136A9}" srcOrd="6" destOrd="0" presId="urn:microsoft.com/office/officeart/2005/8/layout/bProcess4"/>
    <dgm:cxn modelId="{8A096449-44BB-4978-8CF5-6CCDCEFEB06A}" type="presParOf" srcId="{5A8D5659-0C36-4AFA-B7C9-4EE2237136A9}" destId="{251AF16F-21C6-4006-88AF-E10A23EAF475}" srcOrd="0" destOrd="0" presId="urn:microsoft.com/office/officeart/2005/8/layout/bProcess4"/>
    <dgm:cxn modelId="{A16FBEAE-1D1C-40F4-83FD-1372631D9AE9}" type="presParOf" srcId="{5A8D5659-0C36-4AFA-B7C9-4EE2237136A9}" destId="{76AD7752-53F1-4DEB-8B01-50F5B752143A}" srcOrd="1" destOrd="0" presId="urn:microsoft.com/office/officeart/2005/8/layout/bProcess4"/>
    <dgm:cxn modelId="{F2407B98-74E3-4EF8-A936-091984B04C87}" type="presParOf" srcId="{4408AF05-C022-4BCA-84E9-BAF8C851B619}" destId="{C2985C40-09DC-408C-B824-A9B8CCB85F9C}" srcOrd="7" destOrd="0" presId="urn:microsoft.com/office/officeart/2005/8/layout/bProcess4"/>
    <dgm:cxn modelId="{B8B62D7F-79D3-4DED-B1F0-203606D9643E}" type="presParOf" srcId="{4408AF05-C022-4BCA-84E9-BAF8C851B619}" destId="{C5E26A23-CF85-4F60-8904-504FA4FAC976}" srcOrd="8" destOrd="0" presId="urn:microsoft.com/office/officeart/2005/8/layout/bProcess4"/>
    <dgm:cxn modelId="{C402B7A6-04EC-4EF0-B2F6-D4C1F8474054}" type="presParOf" srcId="{C5E26A23-CF85-4F60-8904-504FA4FAC976}" destId="{1D819717-BDE5-4E64-88ED-EB3E1DE85D24}" srcOrd="0" destOrd="0" presId="urn:microsoft.com/office/officeart/2005/8/layout/bProcess4"/>
    <dgm:cxn modelId="{24539619-C6AE-4776-AEE8-413F88A34A94}" type="presParOf" srcId="{C5E26A23-CF85-4F60-8904-504FA4FAC976}" destId="{2E21D732-3FA6-4A29-91C5-CFEB1F7C62ED}" srcOrd="1" destOrd="0" presId="urn:microsoft.com/office/officeart/2005/8/layout/bProcess4"/>
    <dgm:cxn modelId="{BF020920-BC5B-4F42-84E5-EB71E972C93A}" type="presParOf" srcId="{4408AF05-C022-4BCA-84E9-BAF8C851B619}" destId="{4C04970A-D08F-4159-B60D-3433BAE2F49C}" srcOrd="9" destOrd="0" presId="urn:microsoft.com/office/officeart/2005/8/layout/bProcess4"/>
    <dgm:cxn modelId="{6EF4A627-6D41-4488-8916-A423065D5E13}" type="presParOf" srcId="{4408AF05-C022-4BCA-84E9-BAF8C851B619}" destId="{5058FA3F-1AB2-4D70-8529-62E400F40DB4}" srcOrd="10" destOrd="0" presId="urn:microsoft.com/office/officeart/2005/8/layout/bProcess4"/>
    <dgm:cxn modelId="{924D520F-176A-4E29-B90B-3DAA58C3123E}" type="presParOf" srcId="{5058FA3F-1AB2-4D70-8529-62E400F40DB4}" destId="{2F902559-3F14-49BA-A621-D9B01EE00FF4}" srcOrd="0" destOrd="0" presId="urn:microsoft.com/office/officeart/2005/8/layout/bProcess4"/>
    <dgm:cxn modelId="{7479AD05-893A-407D-A329-268C13329371}" type="presParOf" srcId="{5058FA3F-1AB2-4D70-8529-62E400F40DB4}" destId="{E4A0755E-04B3-4E06-A772-09D4626F4F04}" srcOrd="1" destOrd="0" presId="urn:microsoft.com/office/officeart/2005/8/layout/bProcess4"/>
    <dgm:cxn modelId="{7B3244E1-772A-48E4-AB30-8AD3662AF097}" type="presParOf" srcId="{4408AF05-C022-4BCA-84E9-BAF8C851B619}" destId="{C423D116-7C84-4C14-9726-FC5455719121}" srcOrd="11" destOrd="0" presId="urn:microsoft.com/office/officeart/2005/8/layout/bProcess4"/>
    <dgm:cxn modelId="{CF87B76B-1C71-4EE2-86B2-DF912B45CA9E}" type="presParOf" srcId="{4408AF05-C022-4BCA-84E9-BAF8C851B619}" destId="{317C4919-C033-4776-BA93-43EBF4700ABE}" srcOrd="12" destOrd="0" presId="urn:microsoft.com/office/officeart/2005/8/layout/bProcess4"/>
    <dgm:cxn modelId="{1CA6A658-2FAE-4266-B80A-630B17FB5849}" type="presParOf" srcId="{317C4919-C033-4776-BA93-43EBF4700ABE}" destId="{FD3212B5-B032-4FB3-A808-0DCA243EBD5A}" srcOrd="0" destOrd="0" presId="urn:microsoft.com/office/officeart/2005/8/layout/bProcess4"/>
    <dgm:cxn modelId="{A0FB76AD-F226-4AF2-8EF2-43D196F413CA}" type="presParOf" srcId="{317C4919-C033-4776-BA93-43EBF4700ABE}" destId="{30866ED0-08D3-4F94-8B82-C5FF1A806808}"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FFCEE9-1923-451C-8814-7BFB9D506044}" type="doc">
      <dgm:prSet loTypeId="urn:microsoft.com/office/officeart/2005/8/layout/process1" loCatId="process" qsTypeId="urn:microsoft.com/office/officeart/2005/8/quickstyle/simple1" qsCatId="simple" csTypeId="urn:microsoft.com/office/officeart/2005/8/colors/accent2_2" csCatId="accent2" phldr="1"/>
      <dgm:spPr/>
    </dgm:pt>
    <dgm:pt modelId="{D89F1420-45B7-4E36-B792-ACC195F12AD7}">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MPSC requests interview</a:t>
          </a:r>
          <a:endParaRPr lang="en-US" sz="2400" dirty="0">
            <a:solidFill>
              <a:schemeClr val="tx1"/>
            </a:solidFill>
            <a:latin typeface="Arial" panose="020B0604020202020204" pitchFamily="34" charset="0"/>
            <a:cs typeface="Arial" panose="020B0604020202020204" pitchFamily="34" charset="0"/>
          </a:endParaRPr>
        </a:p>
      </dgm:t>
    </dgm:pt>
    <dgm:pt modelId="{86E32476-5967-4F65-B6B4-BE7A1DEF5186}" type="parTrans" cxnId="{D14C6EAE-DBAC-4D80-B620-84A4E6D9A7CD}">
      <dgm:prSet/>
      <dgm:spPr/>
      <dgm:t>
        <a:bodyPr/>
        <a:lstStyle/>
        <a:p>
          <a:endParaRPr lang="en-US">
            <a:solidFill>
              <a:schemeClr val="tx1"/>
            </a:solidFill>
          </a:endParaRPr>
        </a:p>
      </dgm:t>
    </dgm:pt>
    <dgm:pt modelId="{C99230DF-F6D6-4CF6-927A-EB4095B67A23}" type="sibTrans" cxnId="{D14C6EAE-DBAC-4D80-B620-84A4E6D9A7CD}">
      <dgm:prSet/>
      <dgm:spPr/>
      <dgm:t>
        <a:bodyPr/>
        <a:lstStyle/>
        <a:p>
          <a:endParaRPr lang="en-US">
            <a:solidFill>
              <a:schemeClr val="tx1"/>
            </a:solidFill>
          </a:endParaRPr>
        </a:p>
      </dgm:t>
    </dgm:pt>
    <dgm:pt modelId="{57E78724-24D4-434F-9656-15159D27C93C}">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Interview</a:t>
          </a:r>
          <a:endParaRPr lang="en-US" sz="2400" dirty="0">
            <a:solidFill>
              <a:schemeClr val="tx1"/>
            </a:solidFill>
            <a:latin typeface="Arial" panose="020B0604020202020204" pitchFamily="34" charset="0"/>
            <a:cs typeface="Arial" panose="020B0604020202020204" pitchFamily="34" charset="0"/>
          </a:endParaRPr>
        </a:p>
      </dgm:t>
    </dgm:pt>
    <dgm:pt modelId="{2ED453C0-2142-4B8F-BE71-62253635E27F}" type="parTrans" cxnId="{6A06EAF5-E2F5-4314-A24A-D97E94E69560}">
      <dgm:prSet/>
      <dgm:spPr/>
      <dgm:t>
        <a:bodyPr/>
        <a:lstStyle/>
        <a:p>
          <a:endParaRPr lang="en-US">
            <a:solidFill>
              <a:schemeClr val="tx1"/>
            </a:solidFill>
          </a:endParaRPr>
        </a:p>
      </dgm:t>
    </dgm:pt>
    <dgm:pt modelId="{0D8D46F9-126F-4BE2-9FC7-D4A4146E6C0A}" type="sibTrans" cxnId="{6A06EAF5-E2F5-4314-A24A-D97E94E69560}">
      <dgm:prSet/>
      <dgm:spPr/>
      <dgm:t>
        <a:bodyPr/>
        <a:lstStyle/>
        <a:p>
          <a:endParaRPr lang="en-US">
            <a:solidFill>
              <a:schemeClr val="tx1"/>
            </a:solidFill>
          </a:endParaRPr>
        </a:p>
      </dgm:t>
    </dgm:pt>
    <dgm:pt modelId="{1A33B617-E12D-4221-9813-4A946C909CA9}">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MPSC offers Deferred Disposition</a:t>
          </a:r>
          <a:endParaRPr lang="en-US" sz="2400" dirty="0">
            <a:solidFill>
              <a:schemeClr val="tx1"/>
            </a:solidFill>
            <a:latin typeface="Arial" panose="020B0604020202020204" pitchFamily="34" charset="0"/>
            <a:cs typeface="Arial" panose="020B0604020202020204" pitchFamily="34" charset="0"/>
          </a:endParaRPr>
        </a:p>
      </dgm:t>
    </dgm:pt>
    <dgm:pt modelId="{DFA3ACB6-FC7D-44A6-A9D7-1ACD9C07A9EA}" type="parTrans" cxnId="{C64C9CC4-B4D1-4C56-AF66-FD12159286E1}">
      <dgm:prSet/>
      <dgm:spPr/>
      <dgm:t>
        <a:bodyPr/>
        <a:lstStyle/>
        <a:p>
          <a:endParaRPr lang="en-US">
            <a:solidFill>
              <a:schemeClr val="tx1"/>
            </a:solidFill>
          </a:endParaRPr>
        </a:p>
      </dgm:t>
    </dgm:pt>
    <dgm:pt modelId="{A09A0493-BE5C-4E65-B613-56E925AA22BE}" type="sibTrans" cxnId="{C64C9CC4-B4D1-4C56-AF66-FD12159286E1}">
      <dgm:prSet/>
      <dgm:spPr/>
      <dgm:t>
        <a:bodyPr/>
        <a:lstStyle/>
        <a:p>
          <a:endParaRPr lang="en-US">
            <a:solidFill>
              <a:schemeClr val="tx1"/>
            </a:solidFill>
          </a:endParaRPr>
        </a:p>
      </dgm:t>
    </dgm:pt>
    <dgm:pt modelId="{17BC6BCC-3D66-4C82-A6D2-91CFEE4C32B3}">
      <dgm:prSet phldrT="[Text]" custT="1"/>
      <dgm:spPr/>
      <dgm:t>
        <a:bodyPr/>
        <a:lstStyle/>
        <a:p>
          <a:r>
            <a:rPr lang="en-US" sz="2350" smtClean="0">
              <a:solidFill>
                <a:schemeClr val="tx1"/>
              </a:solidFill>
              <a:latin typeface="Arial" panose="020B0604020202020204" pitchFamily="34" charset="0"/>
              <a:cs typeface="Arial" panose="020B0604020202020204" pitchFamily="34" charset="0"/>
            </a:rPr>
            <a:t>Informal Discussion</a:t>
          </a:r>
          <a:endParaRPr lang="en-US" sz="2350" dirty="0">
            <a:solidFill>
              <a:schemeClr val="tx1"/>
            </a:solidFill>
            <a:latin typeface="Arial" panose="020B0604020202020204" pitchFamily="34" charset="0"/>
            <a:cs typeface="Arial" panose="020B0604020202020204" pitchFamily="34" charset="0"/>
          </a:endParaRPr>
        </a:p>
      </dgm:t>
    </dgm:pt>
    <dgm:pt modelId="{D0548E8D-271C-4F46-89D0-4CD35CA06D40}" type="parTrans" cxnId="{5C8099AC-6746-408B-9D62-FC42B85FC826}">
      <dgm:prSet/>
      <dgm:spPr/>
      <dgm:t>
        <a:bodyPr/>
        <a:lstStyle/>
        <a:p>
          <a:endParaRPr lang="en-US">
            <a:solidFill>
              <a:schemeClr val="tx1"/>
            </a:solidFill>
          </a:endParaRPr>
        </a:p>
      </dgm:t>
    </dgm:pt>
    <dgm:pt modelId="{54B4FACE-C612-46EF-ADFA-E69DF0476EEC}" type="sibTrans" cxnId="{5C8099AC-6746-408B-9D62-FC42B85FC826}">
      <dgm:prSet/>
      <dgm:spPr/>
      <dgm:t>
        <a:bodyPr/>
        <a:lstStyle/>
        <a:p>
          <a:endParaRPr lang="en-US">
            <a:solidFill>
              <a:schemeClr val="tx1"/>
            </a:solidFill>
          </a:endParaRPr>
        </a:p>
      </dgm:t>
    </dgm:pt>
    <dgm:pt modelId="{FED2AFC0-A32D-4EC3-B41B-2FF77AD87D6E}">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MPSC releases member from monitoring</a:t>
          </a:r>
          <a:endParaRPr lang="en-US" sz="2400" dirty="0">
            <a:solidFill>
              <a:schemeClr val="tx1"/>
            </a:solidFill>
            <a:latin typeface="Arial" panose="020B0604020202020204" pitchFamily="34" charset="0"/>
            <a:cs typeface="Arial" panose="020B0604020202020204" pitchFamily="34" charset="0"/>
          </a:endParaRPr>
        </a:p>
      </dgm:t>
    </dgm:pt>
    <dgm:pt modelId="{CD9EC9AD-467A-400B-B231-073F0313DFF2}" type="parTrans" cxnId="{C115E460-61D7-4DF4-95BA-35AE1F433C6B}">
      <dgm:prSet/>
      <dgm:spPr/>
      <dgm:t>
        <a:bodyPr/>
        <a:lstStyle/>
        <a:p>
          <a:endParaRPr lang="en-US">
            <a:solidFill>
              <a:schemeClr val="tx1"/>
            </a:solidFill>
          </a:endParaRPr>
        </a:p>
      </dgm:t>
    </dgm:pt>
    <dgm:pt modelId="{917E8689-C8D9-4EEF-B244-61509B3DFF27}" type="sibTrans" cxnId="{C115E460-61D7-4DF4-95BA-35AE1F433C6B}">
      <dgm:prSet/>
      <dgm:spPr/>
      <dgm:t>
        <a:bodyPr/>
        <a:lstStyle/>
        <a:p>
          <a:endParaRPr lang="en-US">
            <a:solidFill>
              <a:schemeClr val="tx1"/>
            </a:solidFill>
          </a:endParaRPr>
        </a:p>
      </dgm:t>
    </dgm:pt>
    <dgm:pt modelId="{F3D921EE-0812-494D-BBBA-455806186601}" type="pres">
      <dgm:prSet presAssocID="{72FFCEE9-1923-451C-8814-7BFB9D506044}" presName="Name0" presStyleCnt="0">
        <dgm:presLayoutVars>
          <dgm:dir/>
          <dgm:resizeHandles val="exact"/>
        </dgm:presLayoutVars>
      </dgm:prSet>
      <dgm:spPr/>
    </dgm:pt>
    <dgm:pt modelId="{39E470D4-CC13-4BC5-8978-C2161F5D3689}" type="pres">
      <dgm:prSet presAssocID="{D89F1420-45B7-4E36-B792-ACC195F12AD7}" presName="node" presStyleLbl="node1" presStyleIdx="0" presStyleCnt="5">
        <dgm:presLayoutVars>
          <dgm:bulletEnabled val="1"/>
        </dgm:presLayoutVars>
      </dgm:prSet>
      <dgm:spPr/>
      <dgm:t>
        <a:bodyPr/>
        <a:lstStyle/>
        <a:p>
          <a:endParaRPr lang="en-US"/>
        </a:p>
      </dgm:t>
    </dgm:pt>
    <dgm:pt modelId="{F925832D-584D-44EC-A49C-704E34379AFA}" type="pres">
      <dgm:prSet presAssocID="{C99230DF-F6D6-4CF6-927A-EB4095B67A23}" presName="sibTrans" presStyleLbl="sibTrans2D1" presStyleIdx="0" presStyleCnt="4"/>
      <dgm:spPr/>
      <dgm:t>
        <a:bodyPr/>
        <a:lstStyle/>
        <a:p>
          <a:endParaRPr lang="en-US"/>
        </a:p>
      </dgm:t>
    </dgm:pt>
    <dgm:pt modelId="{CA3A65EA-DA11-456A-9C10-51EF8B9CC5A2}" type="pres">
      <dgm:prSet presAssocID="{C99230DF-F6D6-4CF6-927A-EB4095B67A23}" presName="connectorText" presStyleLbl="sibTrans2D1" presStyleIdx="0" presStyleCnt="4"/>
      <dgm:spPr/>
      <dgm:t>
        <a:bodyPr/>
        <a:lstStyle/>
        <a:p>
          <a:endParaRPr lang="en-US"/>
        </a:p>
      </dgm:t>
    </dgm:pt>
    <dgm:pt modelId="{F370040B-77E5-442B-A338-9B1C0F590783}" type="pres">
      <dgm:prSet presAssocID="{57E78724-24D4-434F-9656-15159D27C93C}" presName="node" presStyleLbl="node1" presStyleIdx="1" presStyleCnt="5">
        <dgm:presLayoutVars>
          <dgm:bulletEnabled val="1"/>
        </dgm:presLayoutVars>
      </dgm:prSet>
      <dgm:spPr/>
      <dgm:t>
        <a:bodyPr/>
        <a:lstStyle/>
        <a:p>
          <a:endParaRPr lang="en-US"/>
        </a:p>
      </dgm:t>
    </dgm:pt>
    <dgm:pt modelId="{EF063FCF-50E4-43FC-A300-CE242CA5169C}" type="pres">
      <dgm:prSet presAssocID="{0D8D46F9-126F-4BE2-9FC7-D4A4146E6C0A}" presName="sibTrans" presStyleLbl="sibTrans2D1" presStyleIdx="1" presStyleCnt="4"/>
      <dgm:spPr/>
      <dgm:t>
        <a:bodyPr/>
        <a:lstStyle/>
        <a:p>
          <a:endParaRPr lang="en-US"/>
        </a:p>
      </dgm:t>
    </dgm:pt>
    <dgm:pt modelId="{1C398680-3584-4CE3-A52F-D448FB6B4FAF}" type="pres">
      <dgm:prSet presAssocID="{0D8D46F9-126F-4BE2-9FC7-D4A4146E6C0A}" presName="connectorText" presStyleLbl="sibTrans2D1" presStyleIdx="1" presStyleCnt="4"/>
      <dgm:spPr/>
      <dgm:t>
        <a:bodyPr/>
        <a:lstStyle/>
        <a:p>
          <a:endParaRPr lang="en-US"/>
        </a:p>
      </dgm:t>
    </dgm:pt>
    <dgm:pt modelId="{13B647C3-0BF3-4E61-B487-55E7BA49FD31}" type="pres">
      <dgm:prSet presAssocID="{1A33B617-E12D-4221-9813-4A946C909CA9}" presName="node" presStyleLbl="node1" presStyleIdx="2" presStyleCnt="5" custScaleX="112855">
        <dgm:presLayoutVars>
          <dgm:bulletEnabled val="1"/>
        </dgm:presLayoutVars>
      </dgm:prSet>
      <dgm:spPr/>
      <dgm:t>
        <a:bodyPr/>
        <a:lstStyle/>
        <a:p>
          <a:endParaRPr lang="en-US"/>
        </a:p>
      </dgm:t>
    </dgm:pt>
    <dgm:pt modelId="{C2124597-C03C-4DBD-960C-992B321D71EA}" type="pres">
      <dgm:prSet presAssocID="{A09A0493-BE5C-4E65-B613-56E925AA22BE}" presName="sibTrans" presStyleLbl="sibTrans2D1" presStyleIdx="2" presStyleCnt="4"/>
      <dgm:spPr/>
      <dgm:t>
        <a:bodyPr/>
        <a:lstStyle/>
        <a:p>
          <a:endParaRPr lang="en-US"/>
        </a:p>
      </dgm:t>
    </dgm:pt>
    <dgm:pt modelId="{8758732C-91A5-4730-B473-011893CFA241}" type="pres">
      <dgm:prSet presAssocID="{A09A0493-BE5C-4E65-B613-56E925AA22BE}" presName="connectorText" presStyleLbl="sibTrans2D1" presStyleIdx="2" presStyleCnt="4"/>
      <dgm:spPr/>
      <dgm:t>
        <a:bodyPr/>
        <a:lstStyle/>
        <a:p>
          <a:endParaRPr lang="en-US"/>
        </a:p>
      </dgm:t>
    </dgm:pt>
    <dgm:pt modelId="{8FC636AF-F110-4C7B-8924-AC46E55F74F8}" type="pres">
      <dgm:prSet presAssocID="{17BC6BCC-3D66-4C82-A6D2-91CFEE4C32B3}" presName="node" presStyleLbl="node1" presStyleIdx="3" presStyleCnt="5" custScaleX="100701">
        <dgm:presLayoutVars>
          <dgm:bulletEnabled val="1"/>
        </dgm:presLayoutVars>
      </dgm:prSet>
      <dgm:spPr/>
      <dgm:t>
        <a:bodyPr/>
        <a:lstStyle/>
        <a:p>
          <a:endParaRPr lang="en-US"/>
        </a:p>
      </dgm:t>
    </dgm:pt>
    <dgm:pt modelId="{2269A45D-3018-4854-A64C-EE96C7F2E8C7}" type="pres">
      <dgm:prSet presAssocID="{54B4FACE-C612-46EF-ADFA-E69DF0476EEC}" presName="sibTrans" presStyleLbl="sibTrans2D1" presStyleIdx="3" presStyleCnt="4"/>
      <dgm:spPr/>
      <dgm:t>
        <a:bodyPr/>
        <a:lstStyle/>
        <a:p>
          <a:endParaRPr lang="en-US"/>
        </a:p>
      </dgm:t>
    </dgm:pt>
    <dgm:pt modelId="{1EA146C6-A250-47A7-ACD3-C285A6673883}" type="pres">
      <dgm:prSet presAssocID="{54B4FACE-C612-46EF-ADFA-E69DF0476EEC}" presName="connectorText" presStyleLbl="sibTrans2D1" presStyleIdx="3" presStyleCnt="4"/>
      <dgm:spPr/>
      <dgm:t>
        <a:bodyPr/>
        <a:lstStyle/>
        <a:p>
          <a:endParaRPr lang="en-US"/>
        </a:p>
      </dgm:t>
    </dgm:pt>
    <dgm:pt modelId="{928764A0-3EDB-4154-B3CD-B888AA857DFE}" type="pres">
      <dgm:prSet presAssocID="{FED2AFC0-A32D-4EC3-B41B-2FF77AD87D6E}" presName="node" presStyleLbl="node1" presStyleIdx="4" presStyleCnt="5">
        <dgm:presLayoutVars>
          <dgm:bulletEnabled val="1"/>
        </dgm:presLayoutVars>
      </dgm:prSet>
      <dgm:spPr/>
      <dgm:t>
        <a:bodyPr/>
        <a:lstStyle/>
        <a:p>
          <a:endParaRPr lang="en-US"/>
        </a:p>
      </dgm:t>
    </dgm:pt>
  </dgm:ptLst>
  <dgm:cxnLst>
    <dgm:cxn modelId="{78B4C627-6907-4121-A755-F6D90F30A72A}" type="presOf" srcId="{0D8D46F9-126F-4BE2-9FC7-D4A4146E6C0A}" destId="{1C398680-3584-4CE3-A52F-D448FB6B4FAF}" srcOrd="1" destOrd="0" presId="urn:microsoft.com/office/officeart/2005/8/layout/process1"/>
    <dgm:cxn modelId="{D14C6EAE-DBAC-4D80-B620-84A4E6D9A7CD}" srcId="{72FFCEE9-1923-451C-8814-7BFB9D506044}" destId="{D89F1420-45B7-4E36-B792-ACC195F12AD7}" srcOrd="0" destOrd="0" parTransId="{86E32476-5967-4F65-B6B4-BE7A1DEF5186}" sibTransId="{C99230DF-F6D6-4CF6-927A-EB4095B67A23}"/>
    <dgm:cxn modelId="{AADEC4E1-3F4B-4526-B614-211F33A282B8}" type="presOf" srcId="{0D8D46F9-126F-4BE2-9FC7-D4A4146E6C0A}" destId="{EF063FCF-50E4-43FC-A300-CE242CA5169C}" srcOrd="0" destOrd="0" presId="urn:microsoft.com/office/officeart/2005/8/layout/process1"/>
    <dgm:cxn modelId="{E2B8B1F0-0FC7-45A1-B580-DAE761B489C6}" type="presOf" srcId="{54B4FACE-C612-46EF-ADFA-E69DF0476EEC}" destId="{1EA146C6-A250-47A7-ACD3-C285A6673883}" srcOrd="1" destOrd="0" presId="urn:microsoft.com/office/officeart/2005/8/layout/process1"/>
    <dgm:cxn modelId="{3307A37B-CFB0-4BEA-8401-FB434AD8586A}" type="presOf" srcId="{57E78724-24D4-434F-9656-15159D27C93C}" destId="{F370040B-77E5-442B-A338-9B1C0F590783}" srcOrd="0" destOrd="0" presId="urn:microsoft.com/office/officeart/2005/8/layout/process1"/>
    <dgm:cxn modelId="{2300F5BE-5D83-493F-B9B9-C9D7066365A7}" type="presOf" srcId="{C99230DF-F6D6-4CF6-927A-EB4095B67A23}" destId="{F925832D-584D-44EC-A49C-704E34379AFA}" srcOrd="0" destOrd="0" presId="urn:microsoft.com/office/officeart/2005/8/layout/process1"/>
    <dgm:cxn modelId="{2CDA3526-B7C7-4720-8710-82CFE0538D7F}" type="presOf" srcId="{A09A0493-BE5C-4E65-B613-56E925AA22BE}" destId="{C2124597-C03C-4DBD-960C-992B321D71EA}" srcOrd="0" destOrd="0" presId="urn:microsoft.com/office/officeart/2005/8/layout/process1"/>
    <dgm:cxn modelId="{C64C9CC4-B4D1-4C56-AF66-FD12159286E1}" srcId="{72FFCEE9-1923-451C-8814-7BFB9D506044}" destId="{1A33B617-E12D-4221-9813-4A946C909CA9}" srcOrd="2" destOrd="0" parTransId="{DFA3ACB6-FC7D-44A6-A9D7-1ACD9C07A9EA}" sibTransId="{A09A0493-BE5C-4E65-B613-56E925AA22BE}"/>
    <dgm:cxn modelId="{8B776FED-F86C-4271-B35E-F369C9FDACCB}" type="presOf" srcId="{C99230DF-F6D6-4CF6-927A-EB4095B67A23}" destId="{CA3A65EA-DA11-456A-9C10-51EF8B9CC5A2}" srcOrd="1" destOrd="0" presId="urn:microsoft.com/office/officeart/2005/8/layout/process1"/>
    <dgm:cxn modelId="{6A06EAF5-E2F5-4314-A24A-D97E94E69560}" srcId="{72FFCEE9-1923-451C-8814-7BFB9D506044}" destId="{57E78724-24D4-434F-9656-15159D27C93C}" srcOrd="1" destOrd="0" parTransId="{2ED453C0-2142-4B8F-BE71-62253635E27F}" sibTransId="{0D8D46F9-126F-4BE2-9FC7-D4A4146E6C0A}"/>
    <dgm:cxn modelId="{C115E460-61D7-4DF4-95BA-35AE1F433C6B}" srcId="{72FFCEE9-1923-451C-8814-7BFB9D506044}" destId="{FED2AFC0-A32D-4EC3-B41B-2FF77AD87D6E}" srcOrd="4" destOrd="0" parTransId="{CD9EC9AD-467A-400B-B231-073F0313DFF2}" sibTransId="{917E8689-C8D9-4EEF-B244-61509B3DFF27}"/>
    <dgm:cxn modelId="{5C8099AC-6746-408B-9D62-FC42B85FC826}" srcId="{72FFCEE9-1923-451C-8814-7BFB9D506044}" destId="{17BC6BCC-3D66-4C82-A6D2-91CFEE4C32B3}" srcOrd="3" destOrd="0" parTransId="{D0548E8D-271C-4F46-89D0-4CD35CA06D40}" sibTransId="{54B4FACE-C612-46EF-ADFA-E69DF0476EEC}"/>
    <dgm:cxn modelId="{9A7FEA12-5EB9-4FFF-ADB6-3E92B551CBA1}" type="presOf" srcId="{54B4FACE-C612-46EF-ADFA-E69DF0476EEC}" destId="{2269A45D-3018-4854-A64C-EE96C7F2E8C7}" srcOrd="0" destOrd="0" presId="urn:microsoft.com/office/officeart/2005/8/layout/process1"/>
    <dgm:cxn modelId="{A84F4A59-CF8F-429A-BA91-8CFB148B5263}" type="presOf" srcId="{FED2AFC0-A32D-4EC3-B41B-2FF77AD87D6E}" destId="{928764A0-3EDB-4154-B3CD-B888AA857DFE}" srcOrd="0" destOrd="0" presId="urn:microsoft.com/office/officeart/2005/8/layout/process1"/>
    <dgm:cxn modelId="{2BA66D0F-09D4-4FFB-829A-44CBD56BA1AF}" type="presOf" srcId="{A09A0493-BE5C-4E65-B613-56E925AA22BE}" destId="{8758732C-91A5-4730-B473-011893CFA241}" srcOrd="1" destOrd="0" presId="urn:microsoft.com/office/officeart/2005/8/layout/process1"/>
    <dgm:cxn modelId="{BA8F6B03-E9A4-4C60-B198-779557F59753}" type="presOf" srcId="{72FFCEE9-1923-451C-8814-7BFB9D506044}" destId="{F3D921EE-0812-494D-BBBA-455806186601}" srcOrd="0" destOrd="0" presId="urn:microsoft.com/office/officeart/2005/8/layout/process1"/>
    <dgm:cxn modelId="{F5EB3687-D98E-4059-B354-9C8402E49271}" type="presOf" srcId="{1A33B617-E12D-4221-9813-4A946C909CA9}" destId="{13B647C3-0BF3-4E61-B487-55E7BA49FD31}" srcOrd="0" destOrd="0" presId="urn:microsoft.com/office/officeart/2005/8/layout/process1"/>
    <dgm:cxn modelId="{C413D7C7-2E44-4F70-81D1-9C9D0AC88DAB}" type="presOf" srcId="{D89F1420-45B7-4E36-B792-ACC195F12AD7}" destId="{39E470D4-CC13-4BC5-8978-C2161F5D3689}" srcOrd="0" destOrd="0" presId="urn:microsoft.com/office/officeart/2005/8/layout/process1"/>
    <dgm:cxn modelId="{04241FA2-CDB1-4F34-8747-4463A9F9DE36}" type="presOf" srcId="{17BC6BCC-3D66-4C82-A6D2-91CFEE4C32B3}" destId="{8FC636AF-F110-4C7B-8924-AC46E55F74F8}" srcOrd="0" destOrd="0" presId="urn:microsoft.com/office/officeart/2005/8/layout/process1"/>
    <dgm:cxn modelId="{01170891-3C47-42AD-A857-0F32D8CEFD35}" type="presParOf" srcId="{F3D921EE-0812-494D-BBBA-455806186601}" destId="{39E470D4-CC13-4BC5-8978-C2161F5D3689}" srcOrd="0" destOrd="0" presId="urn:microsoft.com/office/officeart/2005/8/layout/process1"/>
    <dgm:cxn modelId="{9703ED4E-CCBC-44CE-8210-642195F7B58C}" type="presParOf" srcId="{F3D921EE-0812-494D-BBBA-455806186601}" destId="{F925832D-584D-44EC-A49C-704E34379AFA}" srcOrd="1" destOrd="0" presId="urn:microsoft.com/office/officeart/2005/8/layout/process1"/>
    <dgm:cxn modelId="{EF84AEF1-784C-40EB-BA49-AB27119EC869}" type="presParOf" srcId="{F925832D-584D-44EC-A49C-704E34379AFA}" destId="{CA3A65EA-DA11-456A-9C10-51EF8B9CC5A2}" srcOrd="0" destOrd="0" presId="urn:microsoft.com/office/officeart/2005/8/layout/process1"/>
    <dgm:cxn modelId="{8BBCD250-A43B-459F-AF65-4B3364052086}" type="presParOf" srcId="{F3D921EE-0812-494D-BBBA-455806186601}" destId="{F370040B-77E5-442B-A338-9B1C0F590783}" srcOrd="2" destOrd="0" presId="urn:microsoft.com/office/officeart/2005/8/layout/process1"/>
    <dgm:cxn modelId="{33533335-42AD-4784-B477-07B1591B31C5}" type="presParOf" srcId="{F3D921EE-0812-494D-BBBA-455806186601}" destId="{EF063FCF-50E4-43FC-A300-CE242CA5169C}" srcOrd="3" destOrd="0" presId="urn:microsoft.com/office/officeart/2005/8/layout/process1"/>
    <dgm:cxn modelId="{DD2C8D25-331D-4922-80C1-AB186DAA08BB}" type="presParOf" srcId="{EF063FCF-50E4-43FC-A300-CE242CA5169C}" destId="{1C398680-3584-4CE3-A52F-D448FB6B4FAF}" srcOrd="0" destOrd="0" presId="urn:microsoft.com/office/officeart/2005/8/layout/process1"/>
    <dgm:cxn modelId="{01706DFF-AD9F-48F3-9CE5-AC05CC0FCBC2}" type="presParOf" srcId="{F3D921EE-0812-494D-BBBA-455806186601}" destId="{13B647C3-0BF3-4E61-B487-55E7BA49FD31}" srcOrd="4" destOrd="0" presId="urn:microsoft.com/office/officeart/2005/8/layout/process1"/>
    <dgm:cxn modelId="{3C5D8C90-CDCA-4C88-88F5-D1B1B58698E3}" type="presParOf" srcId="{F3D921EE-0812-494D-BBBA-455806186601}" destId="{C2124597-C03C-4DBD-960C-992B321D71EA}" srcOrd="5" destOrd="0" presId="urn:microsoft.com/office/officeart/2005/8/layout/process1"/>
    <dgm:cxn modelId="{864B9E52-DE45-454B-99E2-E733AE7A55F4}" type="presParOf" srcId="{C2124597-C03C-4DBD-960C-992B321D71EA}" destId="{8758732C-91A5-4730-B473-011893CFA241}" srcOrd="0" destOrd="0" presId="urn:microsoft.com/office/officeart/2005/8/layout/process1"/>
    <dgm:cxn modelId="{CA75E242-2857-4A72-93FE-61C38AD1B2D5}" type="presParOf" srcId="{F3D921EE-0812-494D-BBBA-455806186601}" destId="{8FC636AF-F110-4C7B-8924-AC46E55F74F8}" srcOrd="6" destOrd="0" presId="urn:microsoft.com/office/officeart/2005/8/layout/process1"/>
    <dgm:cxn modelId="{CB2E32FC-54D2-48B0-A360-1DC8AA56B12D}" type="presParOf" srcId="{F3D921EE-0812-494D-BBBA-455806186601}" destId="{2269A45D-3018-4854-A64C-EE96C7F2E8C7}" srcOrd="7" destOrd="0" presId="urn:microsoft.com/office/officeart/2005/8/layout/process1"/>
    <dgm:cxn modelId="{C5165A39-06DC-4A0E-882F-9400024525B5}" type="presParOf" srcId="{2269A45D-3018-4854-A64C-EE96C7F2E8C7}" destId="{1EA146C6-A250-47A7-ACD3-C285A6673883}" srcOrd="0" destOrd="0" presId="urn:microsoft.com/office/officeart/2005/8/layout/process1"/>
    <dgm:cxn modelId="{F15681CF-543D-461F-BF82-44C9E7DA2195}" type="presParOf" srcId="{F3D921EE-0812-494D-BBBA-455806186601}" destId="{928764A0-3EDB-4154-B3CD-B888AA857DFE}"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FFCEE9-1923-451C-8814-7BFB9D506044}" type="doc">
      <dgm:prSet loTypeId="urn:microsoft.com/office/officeart/2005/8/layout/bProcess4" loCatId="process" qsTypeId="urn:microsoft.com/office/officeart/2005/8/quickstyle/simple1" qsCatId="simple" csTypeId="urn:microsoft.com/office/officeart/2005/8/colors/accent6_2" csCatId="accent6" phldr="1"/>
      <dgm:spPr/>
    </dgm:pt>
    <dgm:pt modelId="{D89F1420-45B7-4E36-B792-ACC195F12AD7}">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MPSC requests interview</a:t>
          </a:r>
          <a:endParaRPr lang="en-US" sz="2400" dirty="0">
            <a:solidFill>
              <a:schemeClr val="tx1"/>
            </a:solidFill>
            <a:latin typeface="Arial" panose="020B0604020202020204" pitchFamily="34" charset="0"/>
            <a:cs typeface="Arial" panose="020B0604020202020204" pitchFamily="34" charset="0"/>
          </a:endParaRPr>
        </a:p>
      </dgm:t>
    </dgm:pt>
    <dgm:pt modelId="{86E32476-5967-4F65-B6B4-BE7A1DEF5186}" type="parTrans" cxnId="{D14C6EAE-DBAC-4D80-B620-84A4E6D9A7CD}">
      <dgm:prSet/>
      <dgm:spPr/>
      <dgm:t>
        <a:bodyPr/>
        <a:lstStyle/>
        <a:p>
          <a:endParaRPr lang="en-US">
            <a:solidFill>
              <a:schemeClr val="tx1"/>
            </a:solidFill>
          </a:endParaRPr>
        </a:p>
      </dgm:t>
    </dgm:pt>
    <dgm:pt modelId="{C99230DF-F6D6-4CF6-927A-EB4095B67A23}" type="sibTrans" cxnId="{D14C6EAE-DBAC-4D80-B620-84A4E6D9A7CD}">
      <dgm:prSet/>
      <dgm:spPr/>
      <dgm:t>
        <a:bodyPr/>
        <a:lstStyle/>
        <a:p>
          <a:endParaRPr lang="en-US">
            <a:solidFill>
              <a:schemeClr val="tx1"/>
            </a:solidFill>
          </a:endParaRPr>
        </a:p>
      </dgm:t>
    </dgm:pt>
    <dgm:pt modelId="{57E78724-24D4-434F-9656-15159D27C93C}">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Interview</a:t>
          </a:r>
          <a:endParaRPr lang="en-US" sz="2400" dirty="0">
            <a:solidFill>
              <a:schemeClr val="tx1"/>
            </a:solidFill>
            <a:latin typeface="Arial" panose="020B0604020202020204" pitchFamily="34" charset="0"/>
            <a:cs typeface="Arial" panose="020B0604020202020204" pitchFamily="34" charset="0"/>
          </a:endParaRPr>
        </a:p>
      </dgm:t>
    </dgm:pt>
    <dgm:pt modelId="{2ED453C0-2142-4B8F-BE71-62253635E27F}" type="parTrans" cxnId="{6A06EAF5-E2F5-4314-A24A-D97E94E69560}">
      <dgm:prSet/>
      <dgm:spPr/>
      <dgm:t>
        <a:bodyPr/>
        <a:lstStyle/>
        <a:p>
          <a:endParaRPr lang="en-US">
            <a:solidFill>
              <a:schemeClr val="tx1"/>
            </a:solidFill>
          </a:endParaRPr>
        </a:p>
      </dgm:t>
    </dgm:pt>
    <dgm:pt modelId="{0D8D46F9-126F-4BE2-9FC7-D4A4146E6C0A}" type="sibTrans" cxnId="{6A06EAF5-E2F5-4314-A24A-D97E94E69560}">
      <dgm:prSet/>
      <dgm:spPr/>
      <dgm:t>
        <a:bodyPr/>
        <a:lstStyle/>
        <a:p>
          <a:endParaRPr lang="en-US">
            <a:solidFill>
              <a:schemeClr val="tx1"/>
            </a:solidFill>
          </a:endParaRPr>
        </a:p>
      </dgm:t>
    </dgm:pt>
    <dgm:pt modelId="{1A33B617-E12D-4221-9813-4A946C909CA9}">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MPSC offers deferred disposition</a:t>
          </a:r>
          <a:endParaRPr lang="en-US" sz="2400" dirty="0">
            <a:solidFill>
              <a:schemeClr val="tx1"/>
            </a:solidFill>
            <a:latin typeface="Arial" panose="020B0604020202020204" pitchFamily="34" charset="0"/>
            <a:cs typeface="Arial" panose="020B0604020202020204" pitchFamily="34" charset="0"/>
          </a:endParaRPr>
        </a:p>
      </dgm:t>
    </dgm:pt>
    <dgm:pt modelId="{DFA3ACB6-FC7D-44A6-A9D7-1ACD9C07A9EA}" type="parTrans" cxnId="{C64C9CC4-B4D1-4C56-AF66-FD12159286E1}">
      <dgm:prSet/>
      <dgm:spPr/>
      <dgm:t>
        <a:bodyPr/>
        <a:lstStyle/>
        <a:p>
          <a:endParaRPr lang="en-US">
            <a:solidFill>
              <a:schemeClr val="tx1"/>
            </a:solidFill>
          </a:endParaRPr>
        </a:p>
      </dgm:t>
    </dgm:pt>
    <dgm:pt modelId="{A09A0493-BE5C-4E65-B613-56E925AA22BE}" type="sibTrans" cxnId="{C64C9CC4-B4D1-4C56-AF66-FD12159286E1}">
      <dgm:prSet/>
      <dgm:spPr/>
      <dgm:t>
        <a:bodyPr/>
        <a:lstStyle/>
        <a:p>
          <a:endParaRPr lang="en-US">
            <a:solidFill>
              <a:schemeClr val="tx1"/>
            </a:solidFill>
          </a:endParaRPr>
        </a:p>
      </dgm:t>
    </dgm:pt>
    <dgm:pt modelId="{17BC6BCC-3D66-4C82-A6D2-91CFEE4C32B3}">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2</a:t>
          </a:r>
          <a:r>
            <a:rPr lang="en-US" sz="2400" baseline="30000" dirty="0" smtClean="0">
              <a:solidFill>
                <a:schemeClr val="tx1"/>
              </a:solidFill>
              <a:latin typeface="Arial" panose="020B0604020202020204" pitchFamily="34" charset="0"/>
              <a:cs typeface="Arial" panose="020B0604020202020204" pitchFamily="34" charset="0"/>
            </a:rPr>
            <a:t>nd</a:t>
          </a:r>
          <a:r>
            <a:rPr lang="en-US" sz="2400" dirty="0" smtClean="0">
              <a:solidFill>
                <a:schemeClr val="tx1"/>
              </a:solidFill>
              <a:latin typeface="Arial" panose="020B0604020202020204" pitchFamily="34" charset="0"/>
              <a:cs typeface="Arial" panose="020B0604020202020204" pitchFamily="34" charset="0"/>
            </a:rPr>
            <a:t> Interview</a:t>
          </a:r>
          <a:endParaRPr lang="en-US" sz="2400" dirty="0">
            <a:solidFill>
              <a:schemeClr val="tx1"/>
            </a:solidFill>
            <a:latin typeface="Arial" panose="020B0604020202020204" pitchFamily="34" charset="0"/>
            <a:cs typeface="Arial" panose="020B0604020202020204" pitchFamily="34" charset="0"/>
          </a:endParaRPr>
        </a:p>
      </dgm:t>
    </dgm:pt>
    <dgm:pt modelId="{D0548E8D-271C-4F46-89D0-4CD35CA06D40}" type="parTrans" cxnId="{5C8099AC-6746-408B-9D62-FC42B85FC826}">
      <dgm:prSet/>
      <dgm:spPr/>
      <dgm:t>
        <a:bodyPr/>
        <a:lstStyle/>
        <a:p>
          <a:endParaRPr lang="en-US">
            <a:solidFill>
              <a:schemeClr val="tx1"/>
            </a:solidFill>
          </a:endParaRPr>
        </a:p>
      </dgm:t>
    </dgm:pt>
    <dgm:pt modelId="{54B4FACE-C612-46EF-ADFA-E69DF0476EEC}" type="sibTrans" cxnId="{5C8099AC-6746-408B-9D62-FC42B85FC826}">
      <dgm:prSet/>
      <dgm:spPr/>
      <dgm:t>
        <a:bodyPr/>
        <a:lstStyle/>
        <a:p>
          <a:endParaRPr lang="en-US">
            <a:solidFill>
              <a:schemeClr val="tx1"/>
            </a:solidFill>
          </a:endParaRPr>
        </a:p>
      </dgm:t>
    </dgm:pt>
    <dgm:pt modelId="{FED2AFC0-A32D-4EC3-B41B-2FF77AD87D6E}">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MPSC considers adverse action</a:t>
          </a:r>
          <a:endParaRPr lang="en-US" sz="2400" dirty="0">
            <a:solidFill>
              <a:schemeClr val="tx1"/>
            </a:solidFill>
            <a:latin typeface="Arial" panose="020B0604020202020204" pitchFamily="34" charset="0"/>
            <a:cs typeface="Arial" panose="020B0604020202020204" pitchFamily="34" charset="0"/>
          </a:endParaRPr>
        </a:p>
      </dgm:t>
    </dgm:pt>
    <dgm:pt modelId="{CD9EC9AD-467A-400B-B231-073F0313DFF2}" type="parTrans" cxnId="{C115E460-61D7-4DF4-95BA-35AE1F433C6B}">
      <dgm:prSet/>
      <dgm:spPr/>
      <dgm:t>
        <a:bodyPr/>
        <a:lstStyle/>
        <a:p>
          <a:endParaRPr lang="en-US">
            <a:solidFill>
              <a:schemeClr val="tx1"/>
            </a:solidFill>
          </a:endParaRPr>
        </a:p>
      </dgm:t>
    </dgm:pt>
    <dgm:pt modelId="{917E8689-C8D9-4EEF-B244-61509B3DFF27}" type="sibTrans" cxnId="{C115E460-61D7-4DF4-95BA-35AE1F433C6B}">
      <dgm:prSet/>
      <dgm:spPr/>
      <dgm:t>
        <a:bodyPr/>
        <a:lstStyle/>
        <a:p>
          <a:endParaRPr lang="en-US">
            <a:solidFill>
              <a:schemeClr val="tx1"/>
            </a:solidFill>
          </a:endParaRPr>
        </a:p>
      </dgm:t>
    </dgm:pt>
    <dgm:pt modelId="{DCDB9C72-5D2A-4CD7-8D50-00B9493CC832}">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Hearing</a:t>
          </a:r>
          <a:endParaRPr lang="en-US" sz="2400" dirty="0">
            <a:solidFill>
              <a:schemeClr val="tx1"/>
            </a:solidFill>
            <a:latin typeface="Arial" panose="020B0604020202020204" pitchFamily="34" charset="0"/>
            <a:cs typeface="Arial" panose="020B0604020202020204" pitchFamily="34" charset="0"/>
          </a:endParaRPr>
        </a:p>
      </dgm:t>
    </dgm:pt>
    <dgm:pt modelId="{016866AF-4D5F-4C13-9B86-DBA64AFD5892}" type="parTrans" cxnId="{F134AA8F-FB37-4CF6-9FDB-BEC07CAEEEBF}">
      <dgm:prSet/>
      <dgm:spPr/>
      <dgm:t>
        <a:bodyPr/>
        <a:lstStyle/>
        <a:p>
          <a:endParaRPr lang="en-US">
            <a:solidFill>
              <a:schemeClr val="tx1"/>
            </a:solidFill>
          </a:endParaRPr>
        </a:p>
      </dgm:t>
    </dgm:pt>
    <dgm:pt modelId="{0661BB65-BB8F-4E99-9C9F-F9084B4711C3}" type="sibTrans" cxnId="{F134AA8F-FB37-4CF6-9FDB-BEC07CAEEEBF}">
      <dgm:prSet/>
      <dgm:spPr/>
      <dgm:t>
        <a:bodyPr/>
        <a:lstStyle/>
        <a:p>
          <a:endParaRPr lang="en-US">
            <a:solidFill>
              <a:schemeClr val="tx1"/>
            </a:solidFill>
          </a:endParaRPr>
        </a:p>
      </dgm:t>
    </dgm:pt>
    <dgm:pt modelId="{DFDA87C2-0AD8-438D-A0E9-6CEF9F7ED3DA}">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MPSC recommends adverse action</a:t>
          </a:r>
          <a:endParaRPr lang="en-US" sz="2400" dirty="0">
            <a:solidFill>
              <a:schemeClr val="tx1"/>
            </a:solidFill>
            <a:latin typeface="Arial" panose="020B0604020202020204" pitchFamily="34" charset="0"/>
            <a:cs typeface="Arial" panose="020B0604020202020204" pitchFamily="34" charset="0"/>
          </a:endParaRPr>
        </a:p>
      </dgm:t>
    </dgm:pt>
    <dgm:pt modelId="{9ED34D7A-875C-4E52-8E7E-E4E2B74C2B58}" type="parTrans" cxnId="{DD0C9B5D-E19C-446E-BFAC-EBEA1B6A5B83}">
      <dgm:prSet/>
      <dgm:spPr/>
      <dgm:t>
        <a:bodyPr/>
        <a:lstStyle/>
        <a:p>
          <a:endParaRPr lang="en-US">
            <a:solidFill>
              <a:schemeClr val="tx1"/>
            </a:solidFill>
          </a:endParaRPr>
        </a:p>
      </dgm:t>
    </dgm:pt>
    <dgm:pt modelId="{8900BC5D-7358-4416-8F82-39F797F9AB02}" type="sibTrans" cxnId="{DD0C9B5D-E19C-446E-BFAC-EBEA1B6A5B83}">
      <dgm:prSet/>
      <dgm:spPr/>
      <dgm:t>
        <a:bodyPr/>
        <a:lstStyle/>
        <a:p>
          <a:endParaRPr lang="en-US">
            <a:solidFill>
              <a:schemeClr val="tx1"/>
            </a:solidFill>
          </a:endParaRPr>
        </a:p>
      </dgm:t>
    </dgm:pt>
    <dgm:pt modelId="{3CAFDCC5-6073-4F51-B5E2-124783890E45}">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Board appearance</a:t>
          </a:r>
          <a:endParaRPr lang="en-US" sz="2400" dirty="0">
            <a:solidFill>
              <a:schemeClr val="tx1"/>
            </a:solidFill>
            <a:latin typeface="Arial" panose="020B0604020202020204" pitchFamily="34" charset="0"/>
            <a:cs typeface="Arial" panose="020B0604020202020204" pitchFamily="34" charset="0"/>
          </a:endParaRPr>
        </a:p>
      </dgm:t>
    </dgm:pt>
    <dgm:pt modelId="{76C1DB91-BAB5-4C36-AE65-37A43BF684DD}" type="parTrans" cxnId="{AAF58EE9-688F-41F5-BC35-5CD0BAECD3CF}">
      <dgm:prSet/>
      <dgm:spPr/>
      <dgm:t>
        <a:bodyPr/>
        <a:lstStyle/>
        <a:p>
          <a:endParaRPr lang="en-US">
            <a:solidFill>
              <a:schemeClr val="tx1"/>
            </a:solidFill>
          </a:endParaRPr>
        </a:p>
      </dgm:t>
    </dgm:pt>
    <dgm:pt modelId="{9976B67E-5AFD-4B41-A173-966B430501F7}" type="sibTrans" cxnId="{AAF58EE9-688F-41F5-BC35-5CD0BAECD3CF}">
      <dgm:prSet/>
      <dgm:spPr/>
      <dgm:t>
        <a:bodyPr/>
        <a:lstStyle/>
        <a:p>
          <a:endParaRPr lang="en-US">
            <a:solidFill>
              <a:schemeClr val="tx1"/>
            </a:solidFill>
          </a:endParaRPr>
        </a:p>
      </dgm:t>
    </dgm:pt>
    <dgm:pt modelId="{3DD2298D-7522-4273-BB3D-9E6A25C3E40B}">
      <dgm:prSet phldrT="[Text]" custT="1"/>
      <dgm:spPr/>
      <dgm:t>
        <a:bodyPr/>
        <a:lstStyle/>
        <a:p>
          <a:r>
            <a:rPr lang="en-US" sz="2400" dirty="0" smtClean="0">
              <a:solidFill>
                <a:schemeClr val="tx1"/>
              </a:solidFill>
              <a:latin typeface="Arial" panose="020B0604020202020204" pitchFamily="34" charset="0"/>
              <a:cs typeface="Arial" panose="020B0604020202020204" pitchFamily="34" charset="0"/>
            </a:rPr>
            <a:t>Final adverse action</a:t>
          </a:r>
          <a:endParaRPr lang="en-US" sz="2400" dirty="0">
            <a:solidFill>
              <a:schemeClr val="tx1"/>
            </a:solidFill>
            <a:latin typeface="Arial" panose="020B0604020202020204" pitchFamily="34" charset="0"/>
            <a:cs typeface="Arial" panose="020B0604020202020204" pitchFamily="34" charset="0"/>
          </a:endParaRPr>
        </a:p>
      </dgm:t>
    </dgm:pt>
    <dgm:pt modelId="{12180C48-9D0A-487B-A1FA-0631DEA001E0}" type="parTrans" cxnId="{70ACA9AF-0C35-4908-8397-682E7E058221}">
      <dgm:prSet/>
      <dgm:spPr/>
      <dgm:t>
        <a:bodyPr/>
        <a:lstStyle/>
        <a:p>
          <a:endParaRPr lang="en-US">
            <a:solidFill>
              <a:schemeClr val="tx1"/>
            </a:solidFill>
          </a:endParaRPr>
        </a:p>
      </dgm:t>
    </dgm:pt>
    <dgm:pt modelId="{9B904E34-A001-455E-96A7-90A749EBB6B9}" type="sibTrans" cxnId="{70ACA9AF-0C35-4908-8397-682E7E058221}">
      <dgm:prSet/>
      <dgm:spPr/>
      <dgm:t>
        <a:bodyPr/>
        <a:lstStyle/>
        <a:p>
          <a:endParaRPr lang="en-US">
            <a:solidFill>
              <a:schemeClr val="tx1"/>
            </a:solidFill>
          </a:endParaRPr>
        </a:p>
      </dgm:t>
    </dgm:pt>
    <dgm:pt modelId="{4408AF05-C022-4BCA-84E9-BAF8C851B619}" type="pres">
      <dgm:prSet presAssocID="{72FFCEE9-1923-451C-8814-7BFB9D506044}" presName="Name0" presStyleCnt="0">
        <dgm:presLayoutVars>
          <dgm:dir/>
          <dgm:resizeHandles/>
        </dgm:presLayoutVars>
      </dgm:prSet>
      <dgm:spPr/>
    </dgm:pt>
    <dgm:pt modelId="{1742DAD9-4D1C-49DC-9904-C6452CA43103}" type="pres">
      <dgm:prSet presAssocID="{D89F1420-45B7-4E36-B792-ACC195F12AD7}" presName="compNode" presStyleCnt="0"/>
      <dgm:spPr/>
    </dgm:pt>
    <dgm:pt modelId="{162C444D-0A0F-43E0-B33F-60036FB50D3D}" type="pres">
      <dgm:prSet presAssocID="{D89F1420-45B7-4E36-B792-ACC195F12AD7}" presName="dummyConnPt" presStyleCnt="0"/>
      <dgm:spPr/>
    </dgm:pt>
    <dgm:pt modelId="{5A52E1A0-AFB5-414C-A5E6-4603981C65D5}" type="pres">
      <dgm:prSet presAssocID="{D89F1420-45B7-4E36-B792-ACC195F12AD7}" presName="node" presStyleLbl="node1" presStyleIdx="0" presStyleCnt="9">
        <dgm:presLayoutVars>
          <dgm:bulletEnabled val="1"/>
        </dgm:presLayoutVars>
      </dgm:prSet>
      <dgm:spPr/>
      <dgm:t>
        <a:bodyPr/>
        <a:lstStyle/>
        <a:p>
          <a:endParaRPr lang="en-US"/>
        </a:p>
      </dgm:t>
    </dgm:pt>
    <dgm:pt modelId="{01FAA1E6-FF36-4159-BD40-8FA1CDB37B4A}" type="pres">
      <dgm:prSet presAssocID="{C99230DF-F6D6-4CF6-927A-EB4095B67A23}" presName="sibTrans" presStyleLbl="bgSibTrans2D1" presStyleIdx="0" presStyleCnt="8"/>
      <dgm:spPr/>
      <dgm:t>
        <a:bodyPr/>
        <a:lstStyle/>
        <a:p>
          <a:endParaRPr lang="en-US"/>
        </a:p>
      </dgm:t>
    </dgm:pt>
    <dgm:pt modelId="{BE8F1861-0C19-402B-B423-ED282583EBFC}" type="pres">
      <dgm:prSet presAssocID="{57E78724-24D4-434F-9656-15159D27C93C}" presName="compNode" presStyleCnt="0"/>
      <dgm:spPr/>
    </dgm:pt>
    <dgm:pt modelId="{08BE6523-79E0-4067-B8F6-9C7324E84BB2}" type="pres">
      <dgm:prSet presAssocID="{57E78724-24D4-434F-9656-15159D27C93C}" presName="dummyConnPt" presStyleCnt="0"/>
      <dgm:spPr/>
    </dgm:pt>
    <dgm:pt modelId="{0A741C2F-AF30-4975-925D-8EF7FB293925}" type="pres">
      <dgm:prSet presAssocID="{57E78724-24D4-434F-9656-15159D27C93C}" presName="node" presStyleLbl="node1" presStyleIdx="1" presStyleCnt="9">
        <dgm:presLayoutVars>
          <dgm:bulletEnabled val="1"/>
        </dgm:presLayoutVars>
      </dgm:prSet>
      <dgm:spPr/>
      <dgm:t>
        <a:bodyPr/>
        <a:lstStyle/>
        <a:p>
          <a:endParaRPr lang="en-US"/>
        </a:p>
      </dgm:t>
    </dgm:pt>
    <dgm:pt modelId="{08964D4D-D647-470F-9B42-5BA9FCFC15A5}" type="pres">
      <dgm:prSet presAssocID="{0D8D46F9-126F-4BE2-9FC7-D4A4146E6C0A}" presName="sibTrans" presStyleLbl="bgSibTrans2D1" presStyleIdx="1" presStyleCnt="8"/>
      <dgm:spPr/>
      <dgm:t>
        <a:bodyPr/>
        <a:lstStyle/>
        <a:p>
          <a:endParaRPr lang="en-US"/>
        </a:p>
      </dgm:t>
    </dgm:pt>
    <dgm:pt modelId="{6D467655-CC7E-4660-AD75-935D04AEB13D}" type="pres">
      <dgm:prSet presAssocID="{1A33B617-E12D-4221-9813-4A946C909CA9}" presName="compNode" presStyleCnt="0"/>
      <dgm:spPr/>
    </dgm:pt>
    <dgm:pt modelId="{9B60DAE3-7CAD-4630-811D-15CC2CE94704}" type="pres">
      <dgm:prSet presAssocID="{1A33B617-E12D-4221-9813-4A946C909CA9}" presName="dummyConnPt" presStyleCnt="0"/>
      <dgm:spPr/>
    </dgm:pt>
    <dgm:pt modelId="{A2D9045D-D607-4D00-BA8A-C246FB94FA3A}" type="pres">
      <dgm:prSet presAssocID="{1A33B617-E12D-4221-9813-4A946C909CA9}" presName="node" presStyleLbl="node1" presStyleIdx="2" presStyleCnt="9">
        <dgm:presLayoutVars>
          <dgm:bulletEnabled val="1"/>
        </dgm:presLayoutVars>
      </dgm:prSet>
      <dgm:spPr/>
      <dgm:t>
        <a:bodyPr/>
        <a:lstStyle/>
        <a:p>
          <a:endParaRPr lang="en-US"/>
        </a:p>
      </dgm:t>
    </dgm:pt>
    <dgm:pt modelId="{6B3D572D-B45A-428F-A64A-56017145BCC0}" type="pres">
      <dgm:prSet presAssocID="{A09A0493-BE5C-4E65-B613-56E925AA22BE}" presName="sibTrans" presStyleLbl="bgSibTrans2D1" presStyleIdx="2" presStyleCnt="8"/>
      <dgm:spPr/>
      <dgm:t>
        <a:bodyPr/>
        <a:lstStyle/>
        <a:p>
          <a:endParaRPr lang="en-US"/>
        </a:p>
      </dgm:t>
    </dgm:pt>
    <dgm:pt modelId="{C5E26A23-CF85-4F60-8904-504FA4FAC976}" type="pres">
      <dgm:prSet presAssocID="{17BC6BCC-3D66-4C82-A6D2-91CFEE4C32B3}" presName="compNode" presStyleCnt="0"/>
      <dgm:spPr/>
    </dgm:pt>
    <dgm:pt modelId="{1D819717-BDE5-4E64-88ED-EB3E1DE85D24}" type="pres">
      <dgm:prSet presAssocID="{17BC6BCC-3D66-4C82-A6D2-91CFEE4C32B3}" presName="dummyConnPt" presStyleCnt="0"/>
      <dgm:spPr/>
    </dgm:pt>
    <dgm:pt modelId="{2E21D732-3FA6-4A29-91C5-CFEB1F7C62ED}" type="pres">
      <dgm:prSet presAssocID="{17BC6BCC-3D66-4C82-A6D2-91CFEE4C32B3}" presName="node" presStyleLbl="node1" presStyleIdx="3" presStyleCnt="9">
        <dgm:presLayoutVars>
          <dgm:bulletEnabled val="1"/>
        </dgm:presLayoutVars>
      </dgm:prSet>
      <dgm:spPr/>
      <dgm:t>
        <a:bodyPr/>
        <a:lstStyle/>
        <a:p>
          <a:endParaRPr lang="en-US"/>
        </a:p>
      </dgm:t>
    </dgm:pt>
    <dgm:pt modelId="{4C04970A-D08F-4159-B60D-3433BAE2F49C}" type="pres">
      <dgm:prSet presAssocID="{54B4FACE-C612-46EF-ADFA-E69DF0476EEC}" presName="sibTrans" presStyleLbl="bgSibTrans2D1" presStyleIdx="3" presStyleCnt="8"/>
      <dgm:spPr/>
      <dgm:t>
        <a:bodyPr/>
        <a:lstStyle/>
        <a:p>
          <a:endParaRPr lang="en-US"/>
        </a:p>
      </dgm:t>
    </dgm:pt>
    <dgm:pt modelId="{5058FA3F-1AB2-4D70-8529-62E400F40DB4}" type="pres">
      <dgm:prSet presAssocID="{FED2AFC0-A32D-4EC3-B41B-2FF77AD87D6E}" presName="compNode" presStyleCnt="0"/>
      <dgm:spPr/>
    </dgm:pt>
    <dgm:pt modelId="{2F902559-3F14-49BA-A621-D9B01EE00FF4}" type="pres">
      <dgm:prSet presAssocID="{FED2AFC0-A32D-4EC3-B41B-2FF77AD87D6E}" presName="dummyConnPt" presStyleCnt="0"/>
      <dgm:spPr/>
    </dgm:pt>
    <dgm:pt modelId="{E4A0755E-04B3-4E06-A772-09D4626F4F04}" type="pres">
      <dgm:prSet presAssocID="{FED2AFC0-A32D-4EC3-B41B-2FF77AD87D6E}" presName="node" presStyleLbl="node1" presStyleIdx="4" presStyleCnt="9">
        <dgm:presLayoutVars>
          <dgm:bulletEnabled val="1"/>
        </dgm:presLayoutVars>
      </dgm:prSet>
      <dgm:spPr/>
      <dgm:t>
        <a:bodyPr/>
        <a:lstStyle/>
        <a:p>
          <a:endParaRPr lang="en-US"/>
        </a:p>
      </dgm:t>
    </dgm:pt>
    <dgm:pt modelId="{C423D116-7C84-4C14-9726-FC5455719121}" type="pres">
      <dgm:prSet presAssocID="{917E8689-C8D9-4EEF-B244-61509B3DFF27}" presName="sibTrans" presStyleLbl="bgSibTrans2D1" presStyleIdx="4" presStyleCnt="8"/>
      <dgm:spPr/>
      <dgm:t>
        <a:bodyPr/>
        <a:lstStyle/>
        <a:p>
          <a:endParaRPr lang="en-US"/>
        </a:p>
      </dgm:t>
    </dgm:pt>
    <dgm:pt modelId="{317C4919-C033-4776-BA93-43EBF4700ABE}" type="pres">
      <dgm:prSet presAssocID="{DCDB9C72-5D2A-4CD7-8D50-00B9493CC832}" presName="compNode" presStyleCnt="0"/>
      <dgm:spPr/>
    </dgm:pt>
    <dgm:pt modelId="{FD3212B5-B032-4FB3-A808-0DCA243EBD5A}" type="pres">
      <dgm:prSet presAssocID="{DCDB9C72-5D2A-4CD7-8D50-00B9493CC832}" presName="dummyConnPt" presStyleCnt="0"/>
      <dgm:spPr/>
    </dgm:pt>
    <dgm:pt modelId="{30866ED0-08D3-4F94-8B82-C5FF1A806808}" type="pres">
      <dgm:prSet presAssocID="{DCDB9C72-5D2A-4CD7-8D50-00B9493CC832}" presName="node" presStyleLbl="node1" presStyleIdx="5" presStyleCnt="9">
        <dgm:presLayoutVars>
          <dgm:bulletEnabled val="1"/>
        </dgm:presLayoutVars>
      </dgm:prSet>
      <dgm:spPr/>
      <dgm:t>
        <a:bodyPr/>
        <a:lstStyle/>
        <a:p>
          <a:endParaRPr lang="en-US"/>
        </a:p>
      </dgm:t>
    </dgm:pt>
    <dgm:pt modelId="{5F9A3361-2977-4024-A3D0-E17EF68F82FB}" type="pres">
      <dgm:prSet presAssocID="{0661BB65-BB8F-4E99-9C9F-F9084B4711C3}" presName="sibTrans" presStyleLbl="bgSibTrans2D1" presStyleIdx="5" presStyleCnt="8"/>
      <dgm:spPr/>
      <dgm:t>
        <a:bodyPr/>
        <a:lstStyle/>
        <a:p>
          <a:endParaRPr lang="en-US"/>
        </a:p>
      </dgm:t>
    </dgm:pt>
    <dgm:pt modelId="{7BA6E83D-4586-4FB3-BCD6-5F1F042342E6}" type="pres">
      <dgm:prSet presAssocID="{DFDA87C2-0AD8-438D-A0E9-6CEF9F7ED3DA}" presName="compNode" presStyleCnt="0"/>
      <dgm:spPr/>
    </dgm:pt>
    <dgm:pt modelId="{FBB65DCA-1A51-4B4A-B812-A7D3ABD2DC14}" type="pres">
      <dgm:prSet presAssocID="{DFDA87C2-0AD8-438D-A0E9-6CEF9F7ED3DA}" presName="dummyConnPt" presStyleCnt="0"/>
      <dgm:spPr/>
    </dgm:pt>
    <dgm:pt modelId="{2F8A2E69-61A6-493A-B7FB-E2EC436079F3}" type="pres">
      <dgm:prSet presAssocID="{DFDA87C2-0AD8-438D-A0E9-6CEF9F7ED3DA}" presName="node" presStyleLbl="node1" presStyleIdx="6" presStyleCnt="9">
        <dgm:presLayoutVars>
          <dgm:bulletEnabled val="1"/>
        </dgm:presLayoutVars>
      </dgm:prSet>
      <dgm:spPr/>
      <dgm:t>
        <a:bodyPr/>
        <a:lstStyle/>
        <a:p>
          <a:endParaRPr lang="en-US"/>
        </a:p>
      </dgm:t>
    </dgm:pt>
    <dgm:pt modelId="{21F7FDE1-D765-4087-BF2F-7473A5F5ECD7}" type="pres">
      <dgm:prSet presAssocID="{8900BC5D-7358-4416-8F82-39F797F9AB02}" presName="sibTrans" presStyleLbl="bgSibTrans2D1" presStyleIdx="6" presStyleCnt="8"/>
      <dgm:spPr/>
      <dgm:t>
        <a:bodyPr/>
        <a:lstStyle/>
        <a:p>
          <a:endParaRPr lang="en-US"/>
        </a:p>
      </dgm:t>
    </dgm:pt>
    <dgm:pt modelId="{AAA42D87-30B2-4DC3-95FF-1FA2D1013FBE}" type="pres">
      <dgm:prSet presAssocID="{3CAFDCC5-6073-4F51-B5E2-124783890E45}" presName="compNode" presStyleCnt="0"/>
      <dgm:spPr/>
    </dgm:pt>
    <dgm:pt modelId="{D65CD9F5-EBCA-4A25-819F-103ED60732D7}" type="pres">
      <dgm:prSet presAssocID="{3CAFDCC5-6073-4F51-B5E2-124783890E45}" presName="dummyConnPt" presStyleCnt="0"/>
      <dgm:spPr/>
    </dgm:pt>
    <dgm:pt modelId="{E6215908-A2F3-4958-B8C3-BD2BB54E8874}" type="pres">
      <dgm:prSet presAssocID="{3CAFDCC5-6073-4F51-B5E2-124783890E45}" presName="node" presStyleLbl="node1" presStyleIdx="7" presStyleCnt="9">
        <dgm:presLayoutVars>
          <dgm:bulletEnabled val="1"/>
        </dgm:presLayoutVars>
      </dgm:prSet>
      <dgm:spPr/>
      <dgm:t>
        <a:bodyPr/>
        <a:lstStyle/>
        <a:p>
          <a:endParaRPr lang="en-US"/>
        </a:p>
      </dgm:t>
    </dgm:pt>
    <dgm:pt modelId="{4A38D6ED-448F-4138-8E40-FCECA912CD7B}" type="pres">
      <dgm:prSet presAssocID="{9976B67E-5AFD-4B41-A173-966B430501F7}" presName="sibTrans" presStyleLbl="bgSibTrans2D1" presStyleIdx="7" presStyleCnt="8"/>
      <dgm:spPr/>
      <dgm:t>
        <a:bodyPr/>
        <a:lstStyle/>
        <a:p>
          <a:endParaRPr lang="en-US"/>
        </a:p>
      </dgm:t>
    </dgm:pt>
    <dgm:pt modelId="{0E5C54CA-0EA6-4234-9833-D9DCD28C2477}" type="pres">
      <dgm:prSet presAssocID="{3DD2298D-7522-4273-BB3D-9E6A25C3E40B}" presName="compNode" presStyleCnt="0"/>
      <dgm:spPr/>
    </dgm:pt>
    <dgm:pt modelId="{AD3BC40D-06E8-4A26-AD8D-2A3BC04B9D0E}" type="pres">
      <dgm:prSet presAssocID="{3DD2298D-7522-4273-BB3D-9E6A25C3E40B}" presName="dummyConnPt" presStyleCnt="0"/>
      <dgm:spPr/>
    </dgm:pt>
    <dgm:pt modelId="{ED99F564-97A6-4033-A207-7B987F1D5A0C}" type="pres">
      <dgm:prSet presAssocID="{3DD2298D-7522-4273-BB3D-9E6A25C3E40B}" presName="node" presStyleLbl="node1" presStyleIdx="8" presStyleCnt="9">
        <dgm:presLayoutVars>
          <dgm:bulletEnabled val="1"/>
        </dgm:presLayoutVars>
      </dgm:prSet>
      <dgm:spPr/>
      <dgm:t>
        <a:bodyPr/>
        <a:lstStyle/>
        <a:p>
          <a:endParaRPr lang="en-US"/>
        </a:p>
      </dgm:t>
    </dgm:pt>
  </dgm:ptLst>
  <dgm:cxnLst>
    <dgm:cxn modelId="{D14C6EAE-DBAC-4D80-B620-84A4E6D9A7CD}" srcId="{72FFCEE9-1923-451C-8814-7BFB9D506044}" destId="{D89F1420-45B7-4E36-B792-ACC195F12AD7}" srcOrd="0" destOrd="0" parTransId="{86E32476-5967-4F65-B6B4-BE7A1DEF5186}" sibTransId="{C99230DF-F6D6-4CF6-927A-EB4095B67A23}"/>
    <dgm:cxn modelId="{6A06EAF5-E2F5-4314-A24A-D97E94E69560}" srcId="{72FFCEE9-1923-451C-8814-7BFB9D506044}" destId="{57E78724-24D4-434F-9656-15159D27C93C}" srcOrd="1" destOrd="0" parTransId="{2ED453C0-2142-4B8F-BE71-62253635E27F}" sibTransId="{0D8D46F9-126F-4BE2-9FC7-D4A4146E6C0A}"/>
    <dgm:cxn modelId="{F134AA8F-FB37-4CF6-9FDB-BEC07CAEEEBF}" srcId="{72FFCEE9-1923-451C-8814-7BFB9D506044}" destId="{DCDB9C72-5D2A-4CD7-8D50-00B9493CC832}" srcOrd="5" destOrd="0" parTransId="{016866AF-4D5F-4C13-9B86-DBA64AFD5892}" sibTransId="{0661BB65-BB8F-4E99-9C9F-F9084B4711C3}"/>
    <dgm:cxn modelId="{8B4A6BFD-3EE8-46BC-A2C7-39E5F5A3142C}" type="presOf" srcId="{9976B67E-5AFD-4B41-A173-966B430501F7}" destId="{4A38D6ED-448F-4138-8E40-FCECA912CD7B}" srcOrd="0" destOrd="0" presId="urn:microsoft.com/office/officeart/2005/8/layout/bProcess4"/>
    <dgm:cxn modelId="{2E28E66A-490C-4BDD-9ACD-84DA57797F7D}" type="presOf" srcId="{72FFCEE9-1923-451C-8814-7BFB9D506044}" destId="{4408AF05-C022-4BCA-84E9-BAF8C851B619}" srcOrd="0" destOrd="0" presId="urn:microsoft.com/office/officeart/2005/8/layout/bProcess4"/>
    <dgm:cxn modelId="{D0DB8182-9002-4DD8-A90D-873455C90510}" type="presOf" srcId="{917E8689-C8D9-4EEF-B244-61509B3DFF27}" destId="{C423D116-7C84-4C14-9726-FC5455719121}" srcOrd="0" destOrd="0" presId="urn:microsoft.com/office/officeart/2005/8/layout/bProcess4"/>
    <dgm:cxn modelId="{3A3765A3-348E-4E66-AA1D-395DB4409B1A}" type="presOf" srcId="{0661BB65-BB8F-4E99-9C9F-F9084B4711C3}" destId="{5F9A3361-2977-4024-A3D0-E17EF68F82FB}" srcOrd="0" destOrd="0" presId="urn:microsoft.com/office/officeart/2005/8/layout/bProcess4"/>
    <dgm:cxn modelId="{C64C9CC4-B4D1-4C56-AF66-FD12159286E1}" srcId="{72FFCEE9-1923-451C-8814-7BFB9D506044}" destId="{1A33B617-E12D-4221-9813-4A946C909CA9}" srcOrd="2" destOrd="0" parTransId="{DFA3ACB6-FC7D-44A6-A9D7-1ACD9C07A9EA}" sibTransId="{A09A0493-BE5C-4E65-B613-56E925AA22BE}"/>
    <dgm:cxn modelId="{DD0C9B5D-E19C-446E-BFAC-EBEA1B6A5B83}" srcId="{72FFCEE9-1923-451C-8814-7BFB9D506044}" destId="{DFDA87C2-0AD8-438D-A0E9-6CEF9F7ED3DA}" srcOrd="6" destOrd="0" parTransId="{9ED34D7A-875C-4E52-8E7E-E4E2B74C2B58}" sibTransId="{8900BC5D-7358-4416-8F82-39F797F9AB02}"/>
    <dgm:cxn modelId="{0A810C1B-A91C-4EEF-A447-5A5236768F9A}" type="presOf" srcId="{3DD2298D-7522-4273-BB3D-9E6A25C3E40B}" destId="{ED99F564-97A6-4033-A207-7B987F1D5A0C}" srcOrd="0" destOrd="0" presId="urn:microsoft.com/office/officeart/2005/8/layout/bProcess4"/>
    <dgm:cxn modelId="{8F8F3DF7-C8DD-4049-A881-258CB5E2AB93}" type="presOf" srcId="{D89F1420-45B7-4E36-B792-ACC195F12AD7}" destId="{5A52E1A0-AFB5-414C-A5E6-4603981C65D5}" srcOrd="0" destOrd="0" presId="urn:microsoft.com/office/officeart/2005/8/layout/bProcess4"/>
    <dgm:cxn modelId="{8CC9B03B-A305-4C6A-AD31-594B34E3B0C2}" type="presOf" srcId="{3CAFDCC5-6073-4F51-B5E2-124783890E45}" destId="{E6215908-A2F3-4958-B8C3-BD2BB54E8874}" srcOrd="0" destOrd="0" presId="urn:microsoft.com/office/officeart/2005/8/layout/bProcess4"/>
    <dgm:cxn modelId="{B7259F8B-4FD6-419C-AA37-C496F523A06B}" type="presOf" srcId="{8900BC5D-7358-4416-8F82-39F797F9AB02}" destId="{21F7FDE1-D765-4087-BF2F-7473A5F5ECD7}" srcOrd="0" destOrd="0" presId="urn:microsoft.com/office/officeart/2005/8/layout/bProcess4"/>
    <dgm:cxn modelId="{D01CF615-E5CE-4E7C-8810-E2D6173DCBF9}" type="presOf" srcId="{DCDB9C72-5D2A-4CD7-8D50-00B9493CC832}" destId="{30866ED0-08D3-4F94-8B82-C5FF1A806808}" srcOrd="0" destOrd="0" presId="urn:microsoft.com/office/officeart/2005/8/layout/bProcess4"/>
    <dgm:cxn modelId="{E159EA99-8425-4413-BC9A-04CCB27A0908}" type="presOf" srcId="{17BC6BCC-3D66-4C82-A6D2-91CFEE4C32B3}" destId="{2E21D732-3FA6-4A29-91C5-CFEB1F7C62ED}" srcOrd="0" destOrd="0" presId="urn:microsoft.com/office/officeart/2005/8/layout/bProcess4"/>
    <dgm:cxn modelId="{F9C4EBF5-EAC3-4315-AA68-CC2AACC4D5CE}" type="presOf" srcId="{DFDA87C2-0AD8-438D-A0E9-6CEF9F7ED3DA}" destId="{2F8A2E69-61A6-493A-B7FB-E2EC436079F3}" srcOrd="0" destOrd="0" presId="urn:microsoft.com/office/officeart/2005/8/layout/bProcess4"/>
    <dgm:cxn modelId="{3CC49000-9C17-49B3-B9FD-3623C053337C}" type="presOf" srcId="{1A33B617-E12D-4221-9813-4A946C909CA9}" destId="{A2D9045D-D607-4D00-BA8A-C246FB94FA3A}" srcOrd="0" destOrd="0" presId="urn:microsoft.com/office/officeart/2005/8/layout/bProcess4"/>
    <dgm:cxn modelId="{AAF58EE9-688F-41F5-BC35-5CD0BAECD3CF}" srcId="{72FFCEE9-1923-451C-8814-7BFB9D506044}" destId="{3CAFDCC5-6073-4F51-B5E2-124783890E45}" srcOrd="7" destOrd="0" parTransId="{76C1DB91-BAB5-4C36-AE65-37A43BF684DD}" sibTransId="{9976B67E-5AFD-4B41-A173-966B430501F7}"/>
    <dgm:cxn modelId="{70ACA9AF-0C35-4908-8397-682E7E058221}" srcId="{72FFCEE9-1923-451C-8814-7BFB9D506044}" destId="{3DD2298D-7522-4273-BB3D-9E6A25C3E40B}" srcOrd="8" destOrd="0" parTransId="{12180C48-9D0A-487B-A1FA-0631DEA001E0}" sibTransId="{9B904E34-A001-455E-96A7-90A749EBB6B9}"/>
    <dgm:cxn modelId="{CCCBEEA1-E241-4816-9742-0A78CC3840B2}" type="presOf" srcId="{54B4FACE-C612-46EF-ADFA-E69DF0476EEC}" destId="{4C04970A-D08F-4159-B60D-3433BAE2F49C}" srcOrd="0" destOrd="0" presId="urn:microsoft.com/office/officeart/2005/8/layout/bProcess4"/>
    <dgm:cxn modelId="{5C8099AC-6746-408B-9D62-FC42B85FC826}" srcId="{72FFCEE9-1923-451C-8814-7BFB9D506044}" destId="{17BC6BCC-3D66-4C82-A6D2-91CFEE4C32B3}" srcOrd="3" destOrd="0" parTransId="{D0548E8D-271C-4F46-89D0-4CD35CA06D40}" sibTransId="{54B4FACE-C612-46EF-ADFA-E69DF0476EEC}"/>
    <dgm:cxn modelId="{595CFE11-FA2D-40DC-B302-0FF28DD36D81}" type="presOf" srcId="{FED2AFC0-A32D-4EC3-B41B-2FF77AD87D6E}" destId="{E4A0755E-04B3-4E06-A772-09D4626F4F04}" srcOrd="0" destOrd="0" presId="urn:microsoft.com/office/officeart/2005/8/layout/bProcess4"/>
    <dgm:cxn modelId="{271F368A-EFDC-4330-BDE4-9622817E662E}" type="presOf" srcId="{A09A0493-BE5C-4E65-B613-56E925AA22BE}" destId="{6B3D572D-B45A-428F-A64A-56017145BCC0}" srcOrd="0" destOrd="0" presId="urn:microsoft.com/office/officeart/2005/8/layout/bProcess4"/>
    <dgm:cxn modelId="{6ABC8536-16B6-482C-96E4-E673270BC2C4}" type="presOf" srcId="{0D8D46F9-126F-4BE2-9FC7-D4A4146E6C0A}" destId="{08964D4D-D647-470F-9B42-5BA9FCFC15A5}" srcOrd="0" destOrd="0" presId="urn:microsoft.com/office/officeart/2005/8/layout/bProcess4"/>
    <dgm:cxn modelId="{595949A1-F729-406B-9344-401ECF449A0D}" type="presOf" srcId="{57E78724-24D4-434F-9656-15159D27C93C}" destId="{0A741C2F-AF30-4975-925D-8EF7FB293925}" srcOrd="0" destOrd="0" presId="urn:microsoft.com/office/officeart/2005/8/layout/bProcess4"/>
    <dgm:cxn modelId="{FED69C8A-C0A4-492E-8237-D5DA197309A5}" type="presOf" srcId="{C99230DF-F6D6-4CF6-927A-EB4095B67A23}" destId="{01FAA1E6-FF36-4159-BD40-8FA1CDB37B4A}" srcOrd="0" destOrd="0" presId="urn:microsoft.com/office/officeart/2005/8/layout/bProcess4"/>
    <dgm:cxn modelId="{C115E460-61D7-4DF4-95BA-35AE1F433C6B}" srcId="{72FFCEE9-1923-451C-8814-7BFB9D506044}" destId="{FED2AFC0-A32D-4EC3-B41B-2FF77AD87D6E}" srcOrd="4" destOrd="0" parTransId="{CD9EC9AD-467A-400B-B231-073F0313DFF2}" sibTransId="{917E8689-C8D9-4EEF-B244-61509B3DFF27}"/>
    <dgm:cxn modelId="{07E822EB-BD4B-42C0-85A4-A529AE5CB0D3}" type="presParOf" srcId="{4408AF05-C022-4BCA-84E9-BAF8C851B619}" destId="{1742DAD9-4D1C-49DC-9904-C6452CA43103}" srcOrd="0" destOrd="0" presId="urn:microsoft.com/office/officeart/2005/8/layout/bProcess4"/>
    <dgm:cxn modelId="{E703AA5D-E6AD-4E11-ADD8-C031DB559414}" type="presParOf" srcId="{1742DAD9-4D1C-49DC-9904-C6452CA43103}" destId="{162C444D-0A0F-43E0-B33F-60036FB50D3D}" srcOrd="0" destOrd="0" presId="urn:microsoft.com/office/officeart/2005/8/layout/bProcess4"/>
    <dgm:cxn modelId="{2ED88A2D-D53F-4677-A4D0-E31108C83056}" type="presParOf" srcId="{1742DAD9-4D1C-49DC-9904-C6452CA43103}" destId="{5A52E1A0-AFB5-414C-A5E6-4603981C65D5}" srcOrd="1" destOrd="0" presId="urn:microsoft.com/office/officeart/2005/8/layout/bProcess4"/>
    <dgm:cxn modelId="{4C220AC8-9603-4A22-8422-65A720A20742}" type="presParOf" srcId="{4408AF05-C022-4BCA-84E9-BAF8C851B619}" destId="{01FAA1E6-FF36-4159-BD40-8FA1CDB37B4A}" srcOrd="1" destOrd="0" presId="urn:microsoft.com/office/officeart/2005/8/layout/bProcess4"/>
    <dgm:cxn modelId="{34795B88-966B-4433-977F-D6CF094D8684}" type="presParOf" srcId="{4408AF05-C022-4BCA-84E9-BAF8C851B619}" destId="{BE8F1861-0C19-402B-B423-ED282583EBFC}" srcOrd="2" destOrd="0" presId="urn:microsoft.com/office/officeart/2005/8/layout/bProcess4"/>
    <dgm:cxn modelId="{69E38C56-C466-482D-93E5-C39116068C27}" type="presParOf" srcId="{BE8F1861-0C19-402B-B423-ED282583EBFC}" destId="{08BE6523-79E0-4067-B8F6-9C7324E84BB2}" srcOrd="0" destOrd="0" presId="urn:microsoft.com/office/officeart/2005/8/layout/bProcess4"/>
    <dgm:cxn modelId="{5B8A11CC-EE6B-4041-BBFC-60FCD1923D8C}" type="presParOf" srcId="{BE8F1861-0C19-402B-B423-ED282583EBFC}" destId="{0A741C2F-AF30-4975-925D-8EF7FB293925}" srcOrd="1" destOrd="0" presId="urn:microsoft.com/office/officeart/2005/8/layout/bProcess4"/>
    <dgm:cxn modelId="{FEEB1D27-A2E4-4B47-B73F-B1CA797A51BF}" type="presParOf" srcId="{4408AF05-C022-4BCA-84E9-BAF8C851B619}" destId="{08964D4D-D647-470F-9B42-5BA9FCFC15A5}" srcOrd="3" destOrd="0" presId="urn:microsoft.com/office/officeart/2005/8/layout/bProcess4"/>
    <dgm:cxn modelId="{5B792509-FD1F-4B72-BB46-E0A372911724}" type="presParOf" srcId="{4408AF05-C022-4BCA-84E9-BAF8C851B619}" destId="{6D467655-CC7E-4660-AD75-935D04AEB13D}" srcOrd="4" destOrd="0" presId="urn:microsoft.com/office/officeart/2005/8/layout/bProcess4"/>
    <dgm:cxn modelId="{5EAE119F-3682-491B-9588-EE6BD9A11A1E}" type="presParOf" srcId="{6D467655-CC7E-4660-AD75-935D04AEB13D}" destId="{9B60DAE3-7CAD-4630-811D-15CC2CE94704}" srcOrd="0" destOrd="0" presId="urn:microsoft.com/office/officeart/2005/8/layout/bProcess4"/>
    <dgm:cxn modelId="{C065EF1B-AE50-47D9-A76C-406304823500}" type="presParOf" srcId="{6D467655-CC7E-4660-AD75-935D04AEB13D}" destId="{A2D9045D-D607-4D00-BA8A-C246FB94FA3A}" srcOrd="1" destOrd="0" presId="urn:microsoft.com/office/officeart/2005/8/layout/bProcess4"/>
    <dgm:cxn modelId="{44A4842F-D75D-4941-8F3B-7595795561FB}" type="presParOf" srcId="{4408AF05-C022-4BCA-84E9-BAF8C851B619}" destId="{6B3D572D-B45A-428F-A64A-56017145BCC0}" srcOrd="5" destOrd="0" presId="urn:microsoft.com/office/officeart/2005/8/layout/bProcess4"/>
    <dgm:cxn modelId="{9E8D7717-1737-4A73-AE72-F29D4C06F400}" type="presParOf" srcId="{4408AF05-C022-4BCA-84E9-BAF8C851B619}" destId="{C5E26A23-CF85-4F60-8904-504FA4FAC976}" srcOrd="6" destOrd="0" presId="urn:microsoft.com/office/officeart/2005/8/layout/bProcess4"/>
    <dgm:cxn modelId="{6DE6D6A5-75EE-4A28-A3BB-7307871560AD}" type="presParOf" srcId="{C5E26A23-CF85-4F60-8904-504FA4FAC976}" destId="{1D819717-BDE5-4E64-88ED-EB3E1DE85D24}" srcOrd="0" destOrd="0" presId="urn:microsoft.com/office/officeart/2005/8/layout/bProcess4"/>
    <dgm:cxn modelId="{2D167903-1B1D-4B8B-8DAF-26410208BD77}" type="presParOf" srcId="{C5E26A23-CF85-4F60-8904-504FA4FAC976}" destId="{2E21D732-3FA6-4A29-91C5-CFEB1F7C62ED}" srcOrd="1" destOrd="0" presId="urn:microsoft.com/office/officeart/2005/8/layout/bProcess4"/>
    <dgm:cxn modelId="{E19D70E1-151E-4071-9463-F35DB800FBC3}" type="presParOf" srcId="{4408AF05-C022-4BCA-84E9-BAF8C851B619}" destId="{4C04970A-D08F-4159-B60D-3433BAE2F49C}" srcOrd="7" destOrd="0" presId="urn:microsoft.com/office/officeart/2005/8/layout/bProcess4"/>
    <dgm:cxn modelId="{ACC4A6F9-E866-4ECD-A66B-38662AEFD8AC}" type="presParOf" srcId="{4408AF05-C022-4BCA-84E9-BAF8C851B619}" destId="{5058FA3F-1AB2-4D70-8529-62E400F40DB4}" srcOrd="8" destOrd="0" presId="urn:microsoft.com/office/officeart/2005/8/layout/bProcess4"/>
    <dgm:cxn modelId="{8A4A9516-9136-4FC8-B151-F3FBEDD84E32}" type="presParOf" srcId="{5058FA3F-1AB2-4D70-8529-62E400F40DB4}" destId="{2F902559-3F14-49BA-A621-D9B01EE00FF4}" srcOrd="0" destOrd="0" presId="urn:microsoft.com/office/officeart/2005/8/layout/bProcess4"/>
    <dgm:cxn modelId="{5F7E6DEA-3F1D-4733-904D-28012749A6FB}" type="presParOf" srcId="{5058FA3F-1AB2-4D70-8529-62E400F40DB4}" destId="{E4A0755E-04B3-4E06-A772-09D4626F4F04}" srcOrd="1" destOrd="0" presId="urn:microsoft.com/office/officeart/2005/8/layout/bProcess4"/>
    <dgm:cxn modelId="{52E20921-7329-4F42-9E79-B8A488C520AD}" type="presParOf" srcId="{4408AF05-C022-4BCA-84E9-BAF8C851B619}" destId="{C423D116-7C84-4C14-9726-FC5455719121}" srcOrd="9" destOrd="0" presId="urn:microsoft.com/office/officeart/2005/8/layout/bProcess4"/>
    <dgm:cxn modelId="{7C6FFDB3-2194-493C-8BAD-2F7B0225667A}" type="presParOf" srcId="{4408AF05-C022-4BCA-84E9-BAF8C851B619}" destId="{317C4919-C033-4776-BA93-43EBF4700ABE}" srcOrd="10" destOrd="0" presId="urn:microsoft.com/office/officeart/2005/8/layout/bProcess4"/>
    <dgm:cxn modelId="{D88F77F1-58DE-413A-AE5E-E909694D16BC}" type="presParOf" srcId="{317C4919-C033-4776-BA93-43EBF4700ABE}" destId="{FD3212B5-B032-4FB3-A808-0DCA243EBD5A}" srcOrd="0" destOrd="0" presId="urn:microsoft.com/office/officeart/2005/8/layout/bProcess4"/>
    <dgm:cxn modelId="{A45F405A-BA39-456A-A539-1791841A82C9}" type="presParOf" srcId="{317C4919-C033-4776-BA93-43EBF4700ABE}" destId="{30866ED0-08D3-4F94-8B82-C5FF1A806808}" srcOrd="1" destOrd="0" presId="urn:microsoft.com/office/officeart/2005/8/layout/bProcess4"/>
    <dgm:cxn modelId="{F7981989-9FBB-4056-8A6F-83EE230ECAB5}" type="presParOf" srcId="{4408AF05-C022-4BCA-84E9-BAF8C851B619}" destId="{5F9A3361-2977-4024-A3D0-E17EF68F82FB}" srcOrd="11" destOrd="0" presId="urn:microsoft.com/office/officeart/2005/8/layout/bProcess4"/>
    <dgm:cxn modelId="{49E2AF00-50C2-4C23-BCEF-EBCBD30A9274}" type="presParOf" srcId="{4408AF05-C022-4BCA-84E9-BAF8C851B619}" destId="{7BA6E83D-4586-4FB3-BCD6-5F1F042342E6}" srcOrd="12" destOrd="0" presId="urn:microsoft.com/office/officeart/2005/8/layout/bProcess4"/>
    <dgm:cxn modelId="{3A0A7C04-39C0-4F87-BB30-33CB32316669}" type="presParOf" srcId="{7BA6E83D-4586-4FB3-BCD6-5F1F042342E6}" destId="{FBB65DCA-1A51-4B4A-B812-A7D3ABD2DC14}" srcOrd="0" destOrd="0" presId="urn:microsoft.com/office/officeart/2005/8/layout/bProcess4"/>
    <dgm:cxn modelId="{C9AB9BDA-B4CB-47D9-81D6-40F159788717}" type="presParOf" srcId="{7BA6E83D-4586-4FB3-BCD6-5F1F042342E6}" destId="{2F8A2E69-61A6-493A-B7FB-E2EC436079F3}" srcOrd="1" destOrd="0" presId="urn:microsoft.com/office/officeart/2005/8/layout/bProcess4"/>
    <dgm:cxn modelId="{61BF1701-BFF0-4D53-BB1B-65695A8969E6}" type="presParOf" srcId="{4408AF05-C022-4BCA-84E9-BAF8C851B619}" destId="{21F7FDE1-D765-4087-BF2F-7473A5F5ECD7}" srcOrd="13" destOrd="0" presId="urn:microsoft.com/office/officeart/2005/8/layout/bProcess4"/>
    <dgm:cxn modelId="{CD255245-A244-4E4F-90A4-331F0C4D834D}" type="presParOf" srcId="{4408AF05-C022-4BCA-84E9-BAF8C851B619}" destId="{AAA42D87-30B2-4DC3-95FF-1FA2D1013FBE}" srcOrd="14" destOrd="0" presId="urn:microsoft.com/office/officeart/2005/8/layout/bProcess4"/>
    <dgm:cxn modelId="{84ACC49B-C9E0-423F-A775-BE0885327D59}" type="presParOf" srcId="{AAA42D87-30B2-4DC3-95FF-1FA2D1013FBE}" destId="{D65CD9F5-EBCA-4A25-819F-103ED60732D7}" srcOrd="0" destOrd="0" presId="urn:microsoft.com/office/officeart/2005/8/layout/bProcess4"/>
    <dgm:cxn modelId="{F84585FD-84AA-4930-BEB1-BA78773683E2}" type="presParOf" srcId="{AAA42D87-30B2-4DC3-95FF-1FA2D1013FBE}" destId="{E6215908-A2F3-4958-B8C3-BD2BB54E8874}" srcOrd="1" destOrd="0" presId="urn:microsoft.com/office/officeart/2005/8/layout/bProcess4"/>
    <dgm:cxn modelId="{85839B79-CE7E-4D95-94D5-BE2B8D202D4A}" type="presParOf" srcId="{4408AF05-C022-4BCA-84E9-BAF8C851B619}" destId="{4A38D6ED-448F-4138-8E40-FCECA912CD7B}" srcOrd="15" destOrd="0" presId="urn:microsoft.com/office/officeart/2005/8/layout/bProcess4"/>
    <dgm:cxn modelId="{93102237-EC8E-4A4E-BA81-3E5376FA2FE6}" type="presParOf" srcId="{4408AF05-C022-4BCA-84E9-BAF8C851B619}" destId="{0E5C54CA-0EA6-4234-9833-D9DCD28C2477}" srcOrd="16" destOrd="0" presId="urn:microsoft.com/office/officeart/2005/8/layout/bProcess4"/>
    <dgm:cxn modelId="{FE758410-BDD0-47D0-8BD9-E79B6E4B499F}" type="presParOf" srcId="{0E5C54CA-0EA6-4234-9833-D9DCD28C2477}" destId="{AD3BC40D-06E8-4A26-AD8D-2A3BC04B9D0E}" srcOrd="0" destOrd="0" presId="urn:microsoft.com/office/officeart/2005/8/layout/bProcess4"/>
    <dgm:cxn modelId="{1D2B8425-8C23-4000-A405-AAF36D0EC887}" type="presParOf" srcId="{0E5C54CA-0EA6-4234-9833-D9DCD28C2477}" destId="{ED99F564-97A6-4033-A207-7B987F1D5A0C}"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1739E-8193-4360-946A-C4A048A6FB7E}">
      <dsp:nvSpPr>
        <dsp:cNvPr id="0" name=""/>
        <dsp:cNvSpPr/>
      </dsp:nvSpPr>
      <dsp:spPr>
        <a:xfrm rot="5400000">
          <a:off x="6599796" y="-3370966"/>
          <a:ext cx="880800" cy="7902457"/>
        </a:xfrm>
        <a:prstGeom prst="round2Same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solidFill>
                <a:schemeClr val="tx1"/>
              </a:solidFill>
              <a:latin typeface="Arial" panose="020B0604020202020204" pitchFamily="34" charset="0"/>
              <a:cs typeface="Arial" panose="020B0604020202020204" pitchFamily="34" charset="0"/>
            </a:rPr>
            <a:t>Conference Call</a:t>
          </a:r>
          <a:endParaRPr lang="en-US" sz="20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At least 4 MPSC members, often less than half of the MPSC</a:t>
          </a:r>
          <a:endParaRPr lang="en-US" sz="20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Information gathering, not decision making </a:t>
          </a:r>
          <a:endParaRPr lang="en-US" sz="2000" kern="1200" dirty="0">
            <a:solidFill>
              <a:schemeClr val="tx1"/>
            </a:solidFill>
            <a:latin typeface="Arial" panose="020B0604020202020204" pitchFamily="34" charset="0"/>
            <a:cs typeface="Arial" panose="020B0604020202020204" pitchFamily="34" charset="0"/>
          </a:endParaRPr>
        </a:p>
      </dsp:txBody>
      <dsp:txXfrm rot="-5400000">
        <a:off x="3088968" y="182859"/>
        <a:ext cx="7859460" cy="794806"/>
      </dsp:txXfrm>
    </dsp:sp>
    <dsp:sp modelId="{1F4035AD-1D3A-48F4-8B7F-BA12E1CE221D}">
      <dsp:nvSpPr>
        <dsp:cNvPr id="0" name=""/>
        <dsp:cNvSpPr/>
      </dsp:nvSpPr>
      <dsp:spPr>
        <a:xfrm>
          <a:off x="0" y="4808"/>
          <a:ext cx="3020551" cy="1101000"/>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smtClean="0">
              <a:solidFill>
                <a:schemeClr val="tx1"/>
              </a:solidFill>
              <a:latin typeface="Arial" panose="020B0604020202020204" pitchFamily="34" charset="0"/>
              <a:cs typeface="Arial" panose="020B0604020202020204" pitchFamily="34" charset="0"/>
            </a:rPr>
            <a:t>Informal Discussion</a:t>
          </a:r>
          <a:endParaRPr lang="en-US" sz="3200" kern="1200" dirty="0">
            <a:solidFill>
              <a:schemeClr val="tx1"/>
            </a:solidFill>
            <a:latin typeface="Arial" panose="020B0604020202020204" pitchFamily="34" charset="0"/>
            <a:cs typeface="Arial" panose="020B0604020202020204" pitchFamily="34" charset="0"/>
          </a:endParaRPr>
        </a:p>
      </dsp:txBody>
      <dsp:txXfrm>
        <a:off x="53746" y="58554"/>
        <a:ext cx="2913059" cy="993508"/>
      </dsp:txXfrm>
    </dsp:sp>
    <dsp:sp modelId="{4EEE949E-ED4D-43E4-8E18-3ED186F092EC}">
      <dsp:nvSpPr>
        <dsp:cNvPr id="0" name=""/>
        <dsp:cNvSpPr/>
      </dsp:nvSpPr>
      <dsp:spPr>
        <a:xfrm rot="5400000">
          <a:off x="6599796" y="-2214916"/>
          <a:ext cx="880800" cy="7902457"/>
        </a:xfrm>
        <a:prstGeom prst="round2Same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Conference call or in-person</a:t>
          </a:r>
          <a:endParaRPr lang="en-US" sz="20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At least 10 MPSC members, often the full MPSC</a:t>
          </a:r>
          <a:endParaRPr lang="en-US" sz="20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Decision making </a:t>
          </a:r>
          <a:endParaRPr lang="en-US" sz="2000" kern="1200" dirty="0">
            <a:solidFill>
              <a:schemeClr val="tx1"/>
            </a:solidFill>
            <a:latin typeface="Arial" panose="020B0604020202020204" pitchFamily="34" charset="0"/>
            <a:cs typeface="Arial" panose="020B0604020202020204" pitchFamily="34" charset="0"/>
          </a:endParaRPr>
        </a:p>
      </dsp:txBody>
      <dsp:txXfrm rot="-5400000">
        <a:off x="3088968" y="1338909"/>
        <a:ext cx="7859460" cy="794806"/>
      </dsp:txXfrm>
    </dsp:sp>
    <dsp:sp modelId="{DBF3BC32-152E-4716-9ACA-EB68417C180B}">
      <dsp:nvSpPr>
        <dsp:cNvPr id="0" name=""/>
        <dsp:cNvSpPr/>
      </dsp:nvSpPr>
      <dsp:spPr>
        <a:xfrm>
          <a:off x="0" y="1160858"/>
          <a:ext cx="3020551" cy="1101000"/>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smtClean="0">
              <a:solidFill>
                <a:schemeClr val="tx1"/>
              </a:solidFill>
              <a:latin typeface="Arial" panose="020B0604020202020204" pitchFamily="34" charset="0"/>
              <a:cs typeface="Arial" panose="020B0604020202020204" pitchFamily="34" charset="0"/>
            </a:rPr>
            <a:t>Interview</a:t>
          </a:r>
          <a:endParaRPr lang="en-US" sz="4100" kern="1200" dirty="0">
            <a:solidFill>
              <a:schemeClr val="tx1"/>
            </a:solidFill>
            <a:latin typeface="Arial" panose="020B0604020202020204" pitchFamily="34" charset="0"/>
            <a:cs typeface="Arial" panose="020B0604020202020204" pitchFamily="34" charset="0"/>
          </a:endParaRPr>
        </a:p>
      </dsp:txBody>
      <dsp:txXfrm>
        <a:off x="53746" y="1214604"/>
        <a:ext cx="2913059" cy="993508"/>
      </dsp:txXfrm>
    </dsp:sp>
    <dsp:sp modelId="{E87BEA8D-2DD2-4071-8971-7B4AAFC258DF}">
      <dsp:nvSpPr>
        <dsp:cNvPr id="0" name=""/>
        <dsp:cNvSpPr/>
      </dsp:nvSpPr>
      <dsp:spPr>
        <a:xfrm rot="5400000">
          <a:off x="6619072" y="-1077941"/>
          <a:ext cx="880800" cy="7886121"/>
        </a:xfrm>
        <a:prstGeom prst="round2Same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Pause in review process</a:t>
          </a:r>
          <a:endParaRPr lang="en-US" sz="20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MPSC determines length and other requirements</a:t>
          </a:r>
          <a:endParaRPr lang="en-US" sz="20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Member demonstrates improvements</a:t>
          </a:r>
          <a:endParaRPr lang="en-US" sz="2000" kern="1200" dirty="0">
            <a:solidFill>
              <a:schemeClr val="tx1"/>
            </a:solidFill>
            <a:latin typeface="Arial" panose="020B0604020202020204" pitchFamily="34" charset="0"/>
            <a:cs typeface="Arial" panose="020B0604020202020204" pitchFamily="34" charset="0"/>
          </a:endParaRPr>
        </a:p>
      </dsp:txBody>
      <dsp:txXfrm rot="-5400000">
        <a:off x="3116412" y="2467716"/>
        <a:ext cx="7843124" cy="794806"/>
      </dsp:txXfrm>
    </dsp:sp>
    <dsp:sp modelId="{05244B38-179E-4604-82EC-76FD46B53190}">
      <dsp:nvSpPr>
        <dsp:cNvPr id="0" name=""/>
        <dsp:cNvSpPr/>
      </dsp:nvSpPr>
      <dsp:spPr>
        <a:xfrm>
          <a:off x="36" y="2314619"/>
          <a:ext cx="3026664" cy="1101000"/>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smtClean="0">
              <a:solidFill>
                <a:schemeClr val="tx1"/>
              </a:solidFill>
              <a:latin typeface="Arial" panose="020B0604020202020204" pitchFamily="34" charset="0"/>
              <a:cs typeface="Arial" panose="020B0604020202020204" pitchFamily="34" charset="0"/>
            </a:rPr>
            <a:t>Deferred Disposition</a:t>
          </a:r>
          <a:endParaRPr lang="en-US" sz="3600" kern="1200" dirty="0">
            <a:solidFill>
              <a:schemeClr val="tx1"/>
            </a:solidFill>
            <a:latin typeface="Arial" panose="020B0604020202020204" pitchFamily="34" charset="0"/>
            <a:cs typeface="Arial" panose="020B0604020202020204" pitchFamily="34" charset="0"/>
          </a:endParaRPr>
        </a:p>
      </dsp:txBody>
      <dsp:txXfrm>
        <a:off x="53782" y="2368365"/>
        <a:ext cx="2919172" cy="993508"/>
      </dsp:txXfrm>
    </dsp:sp>
    <dsp:sp modelId="{B6C20F7E-AB67-4E7B-9BD4-DA8F842860D2}">
      <dsp:nvSpPr>
        <dsp:cNvPr id="0" name=""/>
        <dsp:cNvSpPr/>
      </dsp:nvSpPr>
      <dsp:spPr>
        <a:xfrm rot="5400000">
          <a:off x="6599796" y="97184"/>
          <a:ext cx="880800" cy="7902457"/>
        </a:xfrm>
        <a:prstGeom prst="round2Same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In person</a:t>
          </a:r>
          <a:endParaRPr lang="en-US" sz="20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At least 10 MPSC members, often the full MPSC</a:t>
          </a:r>
          <a:endParaRPr lang="en-US" sz="20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When the MPSC is considering an adverse action</a:t>
          </a:r>
          <a:endParaRPr lang="en-US" sz="2000" kern="1200" dirty="0">
            <a:solidFill>
              <a:schemeClr val="tx1"/>
            </a:solidFill>
            <a:latin typeface="Arial" panose="020B0604020202020204" pitchFamily="34" charset="0"/>
            <a:cs typeface="Arial" panose="020B0604020202020204" pitchFamily="34" charset="0"/>
          </a:endParaRPr>
        </a:p>
      </dsp:txBody>
      <dsp:txXfrm rot="-5400000">
        <a:off x="3088968" y="3651010"/>
        <a:ext cx="7859460" cy="794806"/>
      </dsp:txXfrm>
    </dsp:sp>
    <dsp:sp modelId="{D61D6353-FF33-40F9-B6B7-A50F4FEBD690}">
      <dsp:nvSpPr>
        <dsp:cNvPr id="0" name=""/>
        <dsp:cNvSpPr/>
      </dsp:nvSpPr>
      <dsp:spPr>
        <a:xfrm>
          <a:off x="0" y="3472959"/>
          <a:ext cx="3020551" cy="1101000"/>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smtClean="0">
              <a:solidFill>
                <a:schemeClr val="tx1"/>
              </a:solidFill>
              <a:latin typeface="Arial" panose="020B0604020202020204" pitchFamily="34" charset="0"/>
              <a:cs typeface="Arial" panose="020B0604020202020204" pitchFamily="34" charset="0"/>
            </a:rPr>
            <a:t>Hearing</a:t>
          </a:r>
          <a:endParaRPr lang="en-US" sz="4100" kern="1200" dirty="0">
            <a:solidFill>
              <a:schemeClr val="tx1"/>
            </a:solidFill>
            <a:latin typeface="Arial" panose="020B0604020202020204" pitchFamily="34" charset="0"/>
            <a:cs typeface="Arial" panose="020B0604020202020204" pitchFamily="34" charset="0"/>
          </a:endParaRPr>
        </a:p>
      </dsp:txBody>
      <dsp:txXfrm>
        <a:off x="53746" y="3526705"/>
        <a:ext cx="2913059" cy="993508"/>
      </dsp:txXfrm>
    </dsp:sp>
    <dsp:sp modelId="{722ED189-887A-4AA2-AFDD-2E6D2CD3915B}">
      <dsp:nvSpPr>
        <dsp:cNvPr id="0" name=""/>
        <dsp:cNvSpPr/>
      </dsp:nvSpPr>
      <dsp:spPr>
        <a:xfrm rot="5400000">
          <a:off x="6599796" y="1253235"/>
          <a:ext cx="880800" cy="7902457"/>
        </a:xfrm>
        <a:prstGeom prst="round2Same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Conference call or in person</a:t>
          </a:r>
          <a:endParaRPr lang="en-US" sz="20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Full Board of Directors</a:t>
          </a:r>
          <a:endParaRPr lang="en-US" sz="2000" kern="1200" dirty="0">
            <a:solidFill>
              <a:schemeClr val="tx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smtClean="0">
              <a:solidFill>
                <a:schemeClr val="tx1"/>
              </a:solidFill>
              <a:latin typeface="Arial" panose="020B0604020202020204" pitchFamily="34" charset="0"/>
              <a:cs typeface="Arial" panose="020B0604020202020204" pitchFamily="34" charset="0"/>
            </a:rPr>
            <a:t>When the MPSC recommends an adverse action</a:t>
          </a:r>
          <a:endParaRPr lang="en-US" sz="2000" kern="1200" dirty="0">
            <a:solidFill>
              <a:schemeClr val="tx1"/>
            </a:solidFill>
            <a:latin typeface="Arial" panose="020B0604020202020204" pitchFamily="34" charset="0"/>
            <a:cs typeface="Arial" panose="020B0604020202020204" pitchFamily="34" charset="0"/>
          </a:endParaRPr>
        </a:p>
      </dsp:txBody>
      <dsp:txXfrm rot="-5400000">
        <a:off x="3088968" y="4807061"/>
        <a:ext cx="7859460" cy="794806"/>
      </dsp:txXfrm>
    </dsp:sp>
    <dsp:sp modelId="{73A2B993-73C3-46C1-8126-197FC9C72D74}">
      <dsp:nvSpPr>
        <dsp:cNvPr id="0" name=""/>
        <dsp:cNvSpPr/>
      </dsp:nvSpPr>
      <dsp:spPr>
        <a:xfrm>
          <a:off x="0" y="4629010"/>
          <a:ext cx="3020551" cy="1101000"/>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smtClean="0">
              <a:solidFill>
                <a:schemeClr val="tx1"/>
              </a:solidFill>
              <a:latin typeface="Arial" panose="020B0604020202020204" pitchFamily="34" charset="0"/>
              <a:cs typeface="Arial" panose="020B0604020202020204" pitchFamily="34" charset="0"/>
            </a:rPr>
            <a:t>Board of Directors</a:t>
          </a:r>
          <a:endParaRPr lang="en-US" sz="3600" kern="1200" dirty="0">
            <a:solidFill>
              <a:schemeClr val="tx1"/>
            </a:solidFill>
            <a:latin typeface="Arial" panose="020B0604020202020204" pitchFamily="34" charset="0"/>
            <a:cs typeface="Arial" panose="020B0604020202020204" pitchFamily="34" charset="0"/>
          </a:endParaRPr>
        </a:p>
      </dsp:txBody>
      <dsp:txXfrm>
        <a:off x="53746" y="4682756"/>
        <a:ext cx="2913059" cy="9935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AA1E6-FF36-4159-BD40-8FA1CDB37B4A}">
      <dsp:nvSpPr>
        <dsp:cNvPr id="0" name=""/>
        <dsp:cNvSpPr/>
      </dsp:nvSpPr>
      <dsp:spPr>
        <a:xfrm rot="5400000">
          <a:off x="941506" y="1135191"/>
          <a:ext cx="1774365" cy="213824"/>
        </a:xfrm>
        <a:prstGeom prst="rect">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52E1A0-AFB5-414C-A5E6-4603981C65D5}">
      <dsp:nvSpPr>
        <dsp:cNvPr id="0" name=""/>
        <dsp:cNvSpPr/>
      </dsp:nvSpPr>
      <dsp:spPr>
        <a:xfrm>
          <a:off x="1349771" y="2920"/>
          <a:ext cx="2375828" cy="1425497"/>
        </a:xfrm>
        <a:prstGeom prst="roundRect">
          <a:avLst>
            <a:gd name="adj" fmla="val 10000"/>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MPSC requests interview</a:t>
          </a:r>
          <a:endParaRPr lang="en-US" sz="2400" kern="1200" dirty="0">
            <a:latin typeface="Arial" panose="020B0604020202020204" pitchFamily="34" charset="0"/>
            <a:cs typeface="Arial" panose="020B0604020202020204" pitchFamily="34" charset="0"/>
          </a:endParaRPr>
        </a:p>
      </dsp:txBody>
      <dsp:txXfrm>
        <a:off x="1391522" y="44671"/>
        <a:ext cx="2292326" cy="1341995"/>
      </dsp:txXfrm>
    </dsp:sp>
    <dsp:sp modelId="{08964D4D-D647-470F-9B42-5BA9FCFC15A5}">
      <dsp:nvSpPr>
        <dsp:cNvPr id="0" name=""/>
        <dsp:cNvSpPr/>
      </dsp:nvSpPr>
      <dsp:spPr>
        <a:xfrm rot="5400000">
          <a:off x="941506" y="2917063"/>
          <a:ext cx="1774365" cy="213824"/>
        </a:xfrm>
        <a:prstGeom prst="rect">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741C2F-AF30-4975-925D-8EF7FB293925}">
      <dsp:nvSpPr>
        <dsp:cNvPr id="0" name=""/>
        <dsp:cNvSpPr/>
      </dsp:nvSpPr>
      <dsp:spPr>
        <a:xfrm>
          <a:off x="1349771" y="1784791"/>
          <a:ext cx="2375828" cy="1425497"/>
        </a:xfrm>
        <a:prstGeom prst="roundRect">
          <a:avLst>
            <a:gd name="adj" fmla="val 10000"/>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Interview</a:t>
          </a:r>
          <a:endParaRPr lang="en-US" sz="2400" kern="1200" dirty="0">
            <a:latin typeface="Arial" panose="020B0604020202020204" pitchFamily="34" charset="0"/>
            <a:cs typeface="Arial" panose="020B0604020202020204" pitchFamily="34" charset="0"/>
          </a:endParaRPr>
        </a:p>
      </dsp:txBody>
      <dsp:txXfrm>
        <a:off x="1391522" y="1826542"/>
        <a:ext cx="2292326" cy="1341995"/>
      </dsp:txXfrm>
    </dsp:sp>
    <dsp:sp modelId="{6B3D572D-B45A-428F-A64A-56017145BCC0}">
      <dsp:nvSpPr>
        <dsp:cNvPr id="0" name=""/>
        <dsp:cNvSpPr/>
      </dsp:nvSpPr>
      <dsp:spPr>
        <a:xfrm>
          <a:off x="1832442" y="3807999"/>
          <a:ext cx="3152346" cy="213824"/>
        </a:xfrm>
        <a:prstGeom prst="rect">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D9045D-D607-4D00-BA8A-C246FB94FA3A}">
      <dsp:nvSpPr>
        <dsp:cNvPr id="0" name=""/>
        <dsp:cNvSpPr/>
      </dsp:nvSpPr>
      <dsp:spPr>
        <a:xfrm>
          <a:off x="1349771" y="3566663"/>
          <a:ext cx="2375828" cy="1425497"/>
        </a:xfrm>
        <a:prstGeom prst="roundRect">
          <a:avLst>
            <a:gd name="adj" fmla="val 10000"/>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MPSC considers adverse action</a:t>
          </a:r>
          <a:endParaRPr lang="en-US" sz="2400" kern="1200" dirty="0">
            <a:latin typeface="Arial" panose="020B0604020202020204" pitchFamily="34" charset="0"/>
            <a:cs typeface="Arial" panose="020B0604020202020204" pitchFamily="34" charset="0"/>
          </a:endParaRPr>
        </a:p>
      </dsp:txBody>
      <dsp:txXfrm>
        <a:off x="1391522" y="3608414"/>
        <a:ext cx="2292326" cy="1341995"/>
      </dsp:txXfrm>
    </dsp:sp>
    <dsp:sp modelId="{C2985C40-09DC-408C-B824-A9B8CCB85F9C}">
      <dsp:nvSpPr>
        <dsp:cNvPr id="0" name=""/>
        <dsp:cNvSpPr/>
      </dsp:nvSpPr>
      <dsp:spPr>
        <a:xfrm rot="16200000">
          <a:off x="4101359" y="2917063"/>
          <a:ext cx="1774365" cy="213824"/>
        </a:xfrm>
        <a:prstGeom prst="rect">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AD7752-53F1-4DEB-8B01-50F5B752143A}">
      <dsp:nvSpPr>
        <dsp:cNvPr id="0" name=""/>
        <dsp:cNvSpPr/>
      </dsp:nvSpPr>
      <dsp:spPr>
        <a:xfrm>
          <a:off x="4509623" y="3566663"/>
          <a:ext cx="2375828" cy="1425497"/>
        </a:xfrm>
        <a:prstGeom prst="roundRect">
          <a:avLst>
            <a:gd name="adj" fmla="val 10000"/>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Hearing</a:t>
          </a:r>
          <a:endParaRPr lang="en-US" sz="2400" kern="1200" dirty="0">
            <a:latin typeface="Arial" panose="020B0604020202020204" pitchFamily="34" charset="0"/>
            <a:cs typeface="Arial" panose="020B0604020202020204" pitchFamily="34" charset="0"/>
          </a:endParaRPr>
        </a:p>
      </dsp:txBody>
      <dsp:txXfrm>
        <a:off x="4551374" y="3608414"/>
        <a:ext cx="2292326" cy="1341995"/>
      </dsp:txXfrm>
    </dsp:sp>
    <dsp:sp modelId="{4C04970A-D08F-4159-B60D-3433BAE2F49C}">
      <dsp:nvSpPr>
        <dsp:cNvPr id="0" name=""/>
        <dsp:cNvSpPr/>
      </dsp:nvSpPr>
      <dsp:spPr>
        <a:xfrm rot="16200000">
          <a:off x="4101359" y="1135191"/>
          <a:ext cx="1774365" cy="213824"/>
        </a:xfrm>
        <a:prstGeom prst="rect">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21D732-3FA6-4A29-91C5-CFEB1F7C62ED}">
      <dsp:nvSpPr>
        <dsp:cNvPr id="0" name=""/>
        <dsp:cNvSpPr/>
      </dsp:nvSpPr>
      <dsp:spPr>
        <a:xfrm>
          <a:off x="4509623" y="1784791"/>
          <a:ext cx="2375828" cy="1425497"/>
        </a:xfrm>
        <a:prstGeom prst="roundRect">
          <a:avLst>
            <a:gd name="adj" fmla="val 10000"/>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MPSC recommends adverse action</a:t>
          </a:r>
          <a:endParaRPr lang="en-US" sz="2400" kern="1200" dirty="0">
            <a:latin typeface="Arial" panose="020B0604020202020204" pitchFamily="34" charset="0"/>
            <a:cs typeface="Arial" panose="020B0604020202020204" pitchFamily="34" charset="0"/>
          </a:endParaRPr>
        </a:p>
      </dsp:txBody>
      <dsp:txXfrm>
        <a:off x="4551374" y="1826542"/>
        <a:ext cx="2292326" cy="1341995"/>
      </dsp:txXfrm>
    </dsp:sp>
    <dsp:sp modelId="{C423D116-7C84-4C14-9726-FC5455719121}">
      <dsp:nvSpPr>
        <dsp:cNvPr id="0" name=""/>
        <dsp:cNvSpPr/>
      </dsp:nvSpPr>
      <dsp:spPr>
        <a:xfrm>
          <a:off x="4992294" y="244256"/>
          <a:ext cx="3152346" cy="213824"/>
        </a:xfrm>
        <a:prstGeom prst="rect">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A0755E-04B3-4E06-A772-09D4626F4F04}">
      <dsp:nvSpPr>
        <dsp:cNvPr id="0" name=""/>
        <dsp:cNvSpPr/>
      </dsp:nvSpPr>
      <dsp:spPr>
        <a:xfrm>
          <a:off x="4509623" y="2920"/>
          <a:ext cx="2375828" cy="1425497"/>
        </a:xfrm>
        <a:prstGeom prst="roundRect">
          <a:avLst>
            <a:gd name="adj" fmla="val 10000"/>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Board appearance</a:t>
          </a:r>
          <a:endParaRPr lang="en-US" sz="2400" kern="1200" dirty="0">
            <a:latin typeface="Arial" panose="020B0604020202020204" pitchFamily="34" charset="0"/>
            <a:cs typeface="Arial" panose="020B0604020202020204" pitchFamily="34" charset="0"/>
          </a:endParaRPr>
        </a:p>
      </dsp:txBody>
      <dsp:txXfrm>
        <a:off x="4551374" y="44671"/>
        <a:ext cx="2292326" cy="1341995"/>
      </dsp:txXfrm>
    </dsp:sp>
    <dsp:sp modelId="{30866ED0-08D3-4F94-8B82-C5FF1A806808}">
      <dsp:nvSpPr>
        <dsp:cNvPr id="0" name=""/>
        <dsp:cNvSpPr/>
      </dsp:nvSpPr>
      <dsp:spPr>
        <a:xfrm>
          <a:off x="7669475" y="2920"/>
          <a:ext cx="2375828" cy="1425497"/>
        </a:xfrm>
        <a:prstGeom prst="roundRect">
          <a:avLst>
            <a:gd name="adj" fmla="val 10000"/>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Final adverse action</a:t>
          </a:r>
          <a:endParaRPr lang="en-US" sz="2400" kern="1200" dirty="0">
            <a:latin typeface="Arial" panose="020B0604020202020204" pitchFamily="34" charset="0"/>
            <a:cs typeface="Arial" panose="020B0604020202020204" pitchFamily="34" charset="0"/>
          </a:endParaRPr>
        </a:p>
      </dsp:txBody>
      <dsp:txXfrm>
        <a:off x="7711226" y="44671"/>
        <a:ext cx="2292326" cy="13419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470D4-CC13-4BC5-8978-C2161F5D3689}">
      <dsp:nvSpPr>
        <dsp:cNvPr id="0" name=""/>
        <dsp:cNvSpPr/>
      </dsp:nvSpPr>
      <dsp:spPr>
        <a:xfrm>
          <a:off x="6796" y="1544222"/>
          <a:ext cx="1727798" cy="1906635"/>
        </a:xfrm>
        <a:prstGeom prst="roundRect">
          <a:avLst>
            <a:gd name="adj" fmla="val 1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MPSC requests interview</a:t>
          </a:r>
          <a:endParaRPr lang="en-US" sz="2400" kern="1200" dirty="0">
            <a:solidFill>
              <a:schemeClr val="tx1"/>
            </a:solidFill>
            <a:latin typeface="Arial" panose="020B0604020202020204" pitchFamily="34" charset="0"/>
            <a:cs typeface="Arial" panose="020B0604020202020204" pitchFamily="34" charset="0"/>
          </a:endParaRPr>
        </a:p>
      </dsp:txBody>
      <dsp:txXfrm>
        <a:off x="57401" y="1594827"/>
        <a:ext cx="1626588" cy="1805425"/>
      </dsp:txXfrm>
    </dsp:sp>
    <dsp:sp modelId="{F925832D-584D-44EC-A49C-704E34379AFA}">
      <dsp:nvSpPr>
        <dsp:cNvPr id="0" name=""/>
        <dsp:cNvSpPr/>
      </dsp:nvSpPr>
      <dsp:spPr>
        <a:xfrm>
          <a:off x="1907375" y="2283293"/>
          <a:ext cx="366293" cy="42849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endParaRPr>
        </a:p>
      </dsp:txBody>
      <dsp:txXfrm>
        <a:off x="1907375" y="2368992"/>
        <a:ext cx="256405" cy="257096"/>
      </dsp:txXfrm>
    </dsp:sp>
    <dsp:sp modelId="{F370040B-77E5-442B-A338-9B1C0F590783}">
      <dsp:nvSpPr>
        <dsp:cNvPr id="0" name=""/>
        <dsp:cNvSpPr/>
      </dsp:nvSpPr>
      <dsp:spPr>
        <a:xfrm>
          <a:off x="2425714" y="1544222"/>
          <a:ext cx="1727798" cy="1906635"/>
        </a:xfrm>
        <a:prstGeom prst="roundRect">
          <a:avLst>
            <a:gd name="adj" fmla="val 1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Interview</a:t>
          </a:r>
          <a:endParaRPr lang="en-US" sz="2400" kern="1200" dirty="0">
            <a:solidFill>
              <a:schemeClr val="tx1"/>
            </a:solidFill>
            <a:latin typeface="Arial" panose="020B0604020202020204" pitchFamily="34" charset="0"/>
            <a:cs typeface="Arial" panose="020B0604020202020204" pitchFamily="34" charset="0"/>
          </a:endParaRPr>
        </a:p>
      </dsp:txBody>
      <dsp:txXfrm>
        <a:off x="2476319" y="1594827"/>
        <a:ext cx="1626588" cy="1805425"/>
      </dsp:txXfrm>
    </dsp:sp>
    <dsp:sp modelId="{EF063FCF-50E4-43FC-A300-CE242CA5169C}">
      <dsp:nvSpPr>
        <dsp:cNvPr id="0" name=""/>
        <dsp:cNvSpPr/>
      </dsp:nvSpPr>
      <dsp:spPr>
        <a:xfrm>
          <a:off x="4326293" y="2283293"/>
          <a:ext cx="366293" cy="42849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endParaRPr>
        </a:p>
      </dsp:txBody>
      <dsp:txXfrm>
        <a:off x="4326293" y="2368992"/>
        <a:ext cx="256405" cy="257096"/>
      </dsp:txXfrm>
    </dsp:sp>
    <dsp:sp modelId="{13B647C3-0BF3-4E61-B487-55E7BA49FD31}">
      <dsp:nvSpPr>
        <dsp:cNvPr id="0" name=""/>
        <dsp:cNvSpPr/>
      </dsp:nvSpPr>
      <dsp:spPr>
        <a:xfrm>
          <a:off x="4844632" y="1544222"/>
          <a:ext cx="1949907" cy="1906635"/>
        </a:xfrm>
        <a:prstGeom prst="roundRect">
          <a:avLst>
            <a:gd name="adj" fmla="val 1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MPSC offers Deferred Disposition</a:t>
          </a:r>
          <a:endParaRPr lang="en-US" sz="2400" kern="1200" dirty="0">
            <a:solidFill>
              <a:schemeClr val="tx1"/>
            </a:solidFill>
            <a:latin typeface="Arial" panose="020B0604020202020204" pitchFamily="34" charset="0"/>
            <a:cs typeface="Arial" panose="020B0604020202020204" pitchFamily="34" charset="0"/>
          </a:endParaRPr>
        </a:p>
      </dsp:txBody>
      <dsp:txXfrm>
        <a:off x="4900475" y="1600065"/>
        <a:ext cx="1838221" cy="1794949"/>
      </dsp:txXfrm>
    </dsp:sp>
    <dsp:sp modelId="{C2124597-C03C-4DBD-960C-992B321D71EA}">
      <dsp:nvSpPr>
        <dsp:cNvPr id="0" name=""/>
        <dsp:cNvSpPr/>
      </dsp:nvSpPr>
      <dsp:spPr>
        <a:xfrm>
          <a:off x="6967320" y="2283293"/>
          <a:ext cx="366293" cy="42849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endParaRPr>
        </a:p>
      </dsp:txBody>
      <dsp:txXfrm>
        <a:off x="6967320" y="2368992"/>
        <a:ext cx="256405" cy="257096"/>
      </dsp:txXfrm>
    </dsp:sp>
    <dsp:sp modelId="{8FC636AF-F110-4C7B-8924-AC46E55F74F8}">
      <dsp:nvSpPr>
        <dsp:cNvPr id="0" name=""/>
        <dsp:cNvSpPr/>
      </dsp:nvSpPr>
      <dsp:spPr>
        <a:xfrm>
          <a:off x="7485659" y="1544222"/>
          <a:ext cx="1739910" cy="1906635"/>
        </a:xfrm>
        <a:prstGeom prst="roundRect">
          <a:avLst>
            <a:gd name="adj" fmla="val 1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44575">
            <a:lnSpc>
              <a:spcPct val="90000"/>
            </a:lnSpc>
            <a:spcBef>
              <a:spcPct val="0"/>
            </a:spcBef>
            <a:spcAft>
              <a:spcPct val="35000"/>
            </a:spcAft>
          </a:pPr>
          <a:r>
            <a:rPr lang="en-US" sz="2350" kern="1200" smtClean="0">
              <a:solidFill>
                <a:schemeClr val="tx1"/>
              </a:solidFill>
              <a:latin typeface="Arial" panose="020B0604020202020204" pitchFamily="34" charset="0"/>
              <a:cs typeface="Arial" panose="020B0604020202020204" pitchFamily="34" charset="0"/>
            </a:rPr>
            <a:t>Informal Discussion</a:t>
          </a:r>
          <a:endParaRPr lang="en-US" sz="2350" kern="1200" dirty="0">
            <a:solidFill>
              <a:schemeClr val="tx1"/>
            </a:solidFill>
            <a:latin typeface="Arial" panose="020B0604020202020204" pitchFamily="34" charset="0"/>
            <a:cs typeface="Arial" panose="020B0604020202020204" pitchFamily="34" charset="0"/>
          </a:endParaRPr>
        </a:p>
      </dsp:txBody>
      <dsp:txXfrm>
        <a:off x="7536619" y="1595182"/>
        <a:ext cx="1637990" cy="1804715"/>
      </dsp:txXfrm>
    </dsp:sp>
    <dsp:sp modelId="{2269A45D-3018-4854-A64C-EE96C7F2E8C7}">
      <dsp:nvSpPr>
        <dsp:cNvPr id="0" name=""/>
        <dsp:cNvSpPr/>
      </dsp:nvSpPr>
      <dsp:spPr>
        <a:xfrm>
          <a:off x="9398350" y="2283293"/>
          <a:ext cx="366293" cy="42849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endParaRPr>
        </a:p>
      </dsp:txBody>
      <dsp:txXfrm>
        <a:off x="9398350" y="2368992"/>
        <a:ext cx="256405" cy="257096"/>
      </dsp:txXfrm>
    </dsp:sp>
    <dsp:sp modelId="{928764A0-3EDB-4154-B3CD-B888AA857DFE}">
      <dsp:nvSpPr>
        <dsp:cNvPr id="0" name=""/>
        <dsp:cNvSpPr/>
      </dsp:nvSpPr>
      <dsp:spPr>
        <a:xfrm>
          <a:off x="9916689" y="1544222"/>
          <a:ext cx="1727798" cy="1906635"/>
        </a:xfrm>
        <a:prstGeom prst="roundRect">
          <a:avLst>
            <a:gd name="adj" fmla="val 1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MPSC releases member from monitoring</a:t>
          </a:r>
          <a:endParaRPr lang="en-US" sz="2400" kern="1200" dirty="0">
            <a:solidFill>
              <a:schemeClr val="tx1"/>
            </a:solidFill>
            <a:latin typeface="Arial" panose="020B0604020202020204" pitchFamily="34" charset="0"/>
            <a:cs typeface="Arial" panose="020B0604020202020204" pitchFamily="34" charset="0"/>
          </a:endParaRPr>
        </a:p>
      </dsp:txBody>
      <dsp:txXfrm>
        <a:off x="9967294" y="1594827"/>
        <a:ext cx="1626588" cy="18054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AA1E6-FF36-4159-BD40-8FA1CDB37B4A}">
      <dsp:nvSpPr>
        <dsp:cNvPr id="0" name=""/>
        <dsp:cNvSpPr/>
      </dsp:nvSpPr>
      <dsp:spPr>
        <a:xfrm rot="5400000">
          <a:off x="941506" y="1135191"/>
          <a:ext cx="1774365" cy="213824"/>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52E1A0-AFB5-414C-A5E6-4603981C65D5}">
      <dsp:nvSpPr>
        <dsp:cNvPr id="0" name=""/>
        <dsp:cNvSpPr/>
      </dsp:nvSpPr>
      <dsp:spPr>
        <a:xfrm>
          <a:off x="1349771" y="2920"/>
          <a:ext cx="2375828" cy="1425497"/>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MPSC requests interview</a:t>
          </a:r>
          <a:endParaRPr lang="en-US" sz="2400" kern="1200" dirty="0">
            <a:solidFill>
              <a:schemeClr val="tx1"/>
            </a:solidFill>
            <a:latin typeface="Arial" panose="020B0604020202020204" pitchFamily="34" charset="0"/>
            <a:cs typeface="Arial" panose="020B0604020202020204" pitchFamily="34" charset="0"/>
          </a:endParaRPr>
        </a:p>
      </dsp:txBody>
      <dsp:txXfrm>
        <a:off x="1391522" y="44671"/>
        <a:ext cx="2292326" cy="1341995"/>
      </dsp:txXfrm>
    </dsp:sp>
    <dsp:sp modelId="{08964D4D-D647-470F-9B42-5BA9FCFC15A5}">
      <dsp:nvSpPr>
        <dsp:cNvPr id="0" name=""/>
        <dsp:cNvSpPr/>
      </dsp:nvSpPr>
      <dsp:spPr>
        <a:xfrm rot="5400000">
          <a:off x="941506" y="2917063"/>
          <a:ext cx="1774365" cy="213824"/>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741C2F-AF30-4975-925D-8EF7FB293925}">
      <dsp:nvSpPr>
        <dsp:cNvPr id="0" name=""/>
        <dsp:cNvSpPr/>
      </dsp:nvSpPr>
      <dsp:spPr>
        <a:xfrm>
          <a:off x="1349771" y="1784791"/>
          <a:ext cx="2375828" cy="1425497"/>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Interview</a:t>
          </a:r>
          <a:endParaRPr lang="en-US" sz="2400" kern="1200" dirty="0">
            <a:solidFill>
              <a:schemeClr val="tx1"/>
            </a:solidFill>
            <a:latin typeface="Arial" panose="020B0604020202020204" pitchFamily="34" charset="0"/>
            <a:cs typeface="Arial" panose="020B0604020202020204" pitchFamily="34" charset="0"/>
          </a:endParaRPr>
        </a:p>
      </dsp:txBody>
      <dsp:txXfrm>
        <a:off x="1391522" y="1826542"/>
        <a:ext cx="2292326" cy="1341995"/>
      </dsp:txXfrm>
    </dsp:sp>
    <dsp:sp modelId="{6B3D572D-B45A-428F-A64A-56017145BCC0}">
      <dsp:nvSpPr>
        <dsp:cNvPr id="0" name=""/>
        <dsp:cNvSpPr/>
      </dsp:nvSpPr>
      <dsp:spPr>
        <a:xfrm>
          <a:off x="1832442" y="3807999"/>
          <a:ext cx="3152346" cy="213824"/>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D9045D-D607-4D00-BA8A-C246FB94FA3A}">
      <dsp:nvSpPr>
        <dsp:cNvPr id="0" name=""/>
        <dsp:cNvSpPr/>
      </dsp:nvSpPr>
      <dsp:spPr>
        <a:xfrm>
          <a:off x="1349771" y="3566663"/>
          <a:ext cx="2375828" cy="1425497"/>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MPSC offers deferred disposition</a:t>
          </a:r>
          <a:endParaRPr lang="en-US" sz="2400" kern="1200" dirty="0">
            <a:solidFill>
              <a:schemeClr val="tx1"/>
            </a:solidFill>
            <a:latin typeface="Arial" panose="020B0604020202020204" pitchFamily="34" charset="0"/>
            <a:cs typeface="Arial" panose="020B0604020202020204" pitchFamily="34" charset="0"/>
          </a:endParaRPr>
        </a:p>
      </dsp:txBody>
      <dsp:txXfrm>
        <a:off x="1391522" y="3608414"/>
        <a:ext cx="2292326" cy="1341995"/>
      </dsp:txXfrm>
    </dsp:sp>
    <dsp:sp modelId="{4C04970A-D08F-4159-B60D-3433BAE2F49C}">
      <dsp:nvSpPr>
        <dsp:cNvPr id="0" name=""/>
        <dsp:cNvSpPr/>
      </dsp:nvSpPr>
      <dsp:spPr>
        <a:xfrm rot="16200000">
          <a:off x="4101359" y="2917063"/>
          <a:ext cx="1774365" cy="213824"/>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21D732-3FA6-4A29-91C5-CFEB1F7C62ED}">
      <dsp:nvSpPr>
        <dsp:cNvPr id="0" name=""/>
        <dsp:cNvSpPr/>
      </dsp:nvSpPr>
      <dsp:spPr>
        <a:xfrm>
          <a:off x="4509623" y="3566663"/>
          <a:ext cx="2375828" cy="1425497"/>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2</a:t>
          </a:r>
          <a:r>
            <a:rPr lang="en-US" sz="2400" kern="1200" baseline="30000" dirty="0" smtClean="0">
              <a:solidFill>
                <a:schemeClr val="tx1"/>
              </a:solidFill>
              <a:latin typeface="Arial" panose="020B0604020202020204" pitchFamily="34" charset="0"/>
              <a:cs typeface="Arial" panose="020B0604020202020204" pitchFamily="34" charset="0"/>
            </a:rPr>
            <a:t>nd</a:t>
          </a:r>
          <a:r>
            <a:rPr lang="en-US" sz="2400" kern="1200" dirty="0" smtClean="0">
              <a:solidFill>
                <a:schemeClr val="tx1"/>
              </a:solidFill>
              <a:latin typeface="Arial" panose="020B0604020202020204" pitchFamily="34" charset="0"/>
              <a:cs typeface="Arial" panose="020B0604020202020204" pitchFamily="34" charset="0"/>
            </a:rPr>
            <a:t> Interview</a:t>
          </a:r>
          <a:endParaRPr lang="en-US" sz="2400" kern="1200" dirty="0">
            <a:solidFill>
              <a:schemeClr val="tx1"/>
            </a:solidFill>
            <a:latin typeface="Arial" panose="020B0604020202020204" pitchFamily="34" charset="0"/>
            <a:cs typeface="Arial" panose="020B0604020202020204" pitchFamily="34" charset="0"/>
          </a:endParaRPr>
        </a:p>
      </dsp:txBody>
      <dsp:txXfrm>
        <a:off x="4551374" y="3608414"/>
        <a:ext cx="2292326" cy="1341995"/>
      </dsp:txXfrm>
    </dsp:sp>
    <dsp:sp modelId="{C423D116-7C84-4C14-9726-FC5455719121}">
      <dsp:nvSpPr>
        <dsp:cNvPr id="0" name=""/>
        <dsp:cNvSpPr/>
      </dsp:nvSpPr>
      <dsp:spPr>
        <a:xfrm rot="16200000">
          <a:off x="4101359" y="1135191"/>
          <a:ext cx="1774365" cy="213824"/>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A0755E-04B3-4E06-A772-09D4626F4F04}">
      <dsp:nvSpPr>
        <dsp:cNvPr id="0" name=""/>
        <dsp:cNvSpPr/>
      </dsp:nvSpPr>
      <dsp:spPr>
        <a:xfrm>
          <a:off x="4509623" y="1784791"/>
          <a:ext cx="2375828" cy="1425497"/>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MPSC considers adverse action</a:t>
          </a:r>
          <a:endParaRPr lang="en-US" sz="2400" kern="1200" dirty="0">
            <a:solidFill>
              <a:schemeClr val="tx1"/>
            </a:solidFill>
            <a:latin typeface="Arial" panose="020B0604020202020204" pitchFamily="34" charset="0"/>
            <a:cs typeface="Arial" panose="020B0604020202020204" pitchFamily="34" charset="0"/>
          </a:endParaRPr>
        </a:p>
      </dsp:txBody>
      <dsp:txXfrm>
        <a:off x="4551374" y="1826542"/>
        <a:ext cx="2292326" cy="1341995"/>
      </dsp:txXfrm>
    </dsp:sp>
    <dsp:sp modelId="{5F9A3361-2977-4024-A3D0-E17EF68F82FB}">
      <dsp:nvSpPr>
        <dsp:cNvPr id="0" name=""/>
        <dsp:cNvSpPr/>
      </dsp:nvSpPr>
      <dsp:spPr>
        <a:xfrm>
          <a:off x="4992294" y="244256"/>
          <a:ext cx="3152346" cy="213824"/>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866ED0-08D3-4F94-8B82-C5FF1A806808}">
      <dsp:nvSpPr>
        <dsp:cNvPr id="0" name=""/>
        <dsp:cNvSpPr/>
      </dsp:nvSpPr>
      <dsp:spPr>
        <a:xfrm>
          <a:off x="4509623" y="2920"/>
          <a:ext cx="2375828" cy="1425497"/>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Hearing</a:t>
          </a:r>
          <a:endParaRPr lang="en-US" sz="2400" kern="1200" dirty="0">
            <a:solidFill>
              <a:schemeClr val="tx1"/>
            </a:solidFill>
            <a:latin typeface="Arial" panose="020B0604020202020204" pitchFamily="34" charset="0"/>
            <a:cs typeface="Arial" panose="020B0604020202020204" pitchFamily="34" charset="0"/>
          </a:endParaRPr>
        </a:p>
      </dsp:txBody>
      <dsp:txXfrm>
        <a:off x="4551374" y="44671"/>
        <a:ext cx="2292326" cy="1341995"/>
      </dsp:txXfrm>
    </dsp:sp>
    <dsp:sp modelId="{21F7FDE1-D765-4087-BF2F-7473A5F5ECD7}">
      <dsp:nvSpPr>
        <dsp:cNvPr id="0" name=""/>
        <dsp:cNvSpPr/>
      </dsp:nvSpPr>
      <dsp:spPr>
        <a:xfrm rot="5400000">
          <a:off x="7261211" y="1135191"/>
          <a:ext cx="1774365" cy="213824"/>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8A2E69-61A6-493A-B7FB-E2EC436079F3}">
      <dsp:nvSpPr>
        <dsp:cNvPr id="0" name=""/>
        <dsp:cNvSpPr/>
      </dsp:nvSpPr>
      <dsp:spPr>
        <a:xfrm>
          <a:off x="7669475" y="2920"/>
          <a:ext cx="2375828" cy="1425497"/>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MPSC recommends adverse action</a:t>
          </a:r>
          <a:endParaRPr lang="en-US" sz="2400" kern="1200" dirty="0">
            <a:solidFill>
              <a:schemeClr val="tx1"/>
            </a:solidFill>
            <a:latin typeface="Arial" panose="020B0604020202020204" pitchFamily="34" charset="0"/>
            <a:cs typeface="Arial" panose="020B0604020202020204" pitchFamily="34" charset="0"/>
          </a:endParaRPr>
        </a:p>
      </dsp:txBody>
      <dsp:txXfrm>
        <a:off x="7711226" y="44671"/>
        <a:ext cx="2292326" cy="1341995"/>
      </dsp:txXfrm>
    </dsp:sp>
    <dsp:sp modelId="{4A38D6ED-448F-4138-8E40-FCECA912CD7B}">
      <dsp:nvSpPr>
        <dsp:cNvPr id="0" name=""/>
        <dsp:cNvSpPr/>
      </dsp:nvSpPr>
      <dsp:spPr>
        <a:xfrm rot="5400000">
          <a:off x="7261211" y="2917063"/>
          <a:ext cx="1774365" cy="213824"/>
        </a:xfrm>
        <a:prstGeom prst="rect">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215908-A2F3-4958-B8C3-BD2BB54E8874}">
      <dsp:nvSpPr>
        <dsp:cNvPr id="0" name=""/>
        <dsp:cNvSpPr/>
      </dsp:nvSpPr>
      <dsp:spPr>
        <a:xfrm>
          <a:off x="7669475" y="1784791"/>
          <a:ext cx="2375828" cy="1425497"/>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Board appearance</a:t>
          </a:r>
          <a:endParaRPr lang="en-US" sz="2400" kern="1200" dirty="0">
            <a:solidFill>
              <a:schemeClr val="tx1"/>
            </a:solidFill>
            <a:latin typeface="Arial" panose="020B0604020202020204" pitchFamily="34" charset="0"/>
            <a:cs typeface="Arial" panose="020B0604020202020204" pitchFamily="34" charset="0"/>
          </a:endParaRPr>
        </a:p>
      </dsp:txBody>
      <dsp:txXfrm>
        <a:off x="7711226" y="1826542"/>
        <a:ext cx="2292326" cy="1341995"/>
      </dsp:txXfrm>
    </dsp:sp>
    <dsp:sp modelId="{ED99F564-97A6-4033-A207-7B987F1D5A0C}">
      <dsp:nvSpPr>
        <dsp:cNvPr id="0" name=""/>
        <dsp:cNvSpPr/>
      </dsp:nvSpPr>
      <dsp:spPr>
        <a:xfrm>
          <a:off x="7669475" y="3566663"/>
          <a:ext cx="2375828" cy="1425497"/>
        </a:xfrm>
        <a:prstGeom prst="roundRect">
          <a:avLst>
            <a:gd name="adj" fmla="val 10000"/>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Arial" panose="020B0604020202020204" pitchFamily="34" charset="0"/>
              <a:cs typeface="Arial" panose="020B0604020202020204" pitchFamily="34" charset="0"/>
            </a:rPr>
            <a:t>Final adverse action</a:t>
          </a:r>
          <a:endParaRPr lang="en-US" sz="2400" kern="1200" dirty="0">
            <a:solidFill>
              <a:schemeClr val="tx1"/>
            </a:solidFill>
            <a:latin typeface="Arial" panose="020B0604020202020204" pitchFamily="34" charset="0"/>
            <a:cs typeface="Arial" panose="020B0604020202020204" pitchFamily="34" charset="0"/>
          </a:endParaRPr>
        </a:p>
      </dsp:txBody>
      <dsp:txXfrm>
        <a:off x="7711226" y="3608414"/>
        <a:ext cx="2292326" cy="134199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697554-EDE7-C740-8201-C9DDA9E9AA56}" type="datetimeFigureOut">
              <a:rPr lang="en-US" smtClean="0"/>
              <a:t>1/31/2018</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63F705A-8FF2-604C-8E1D-7FD5CF39FB92}" type="datetimeFigureOut">
              <a:rPr lang="en-US" smtClean="0"/>
              <a:t>1/31/2018</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my name is ___________ and I am presenting the Changes to OPTN Bylaws Appendix L proposal on behalf of the Membership and Professional Standards Committee.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2675150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illustrates at a high level the review process included in the proposal, and how the member interactions relate to one another. If the MPSC is reviewing a member, the MPSC may request an informal discussion or an interview with the member. If the member is working to correct the matter and is demonstrating improvement, then the MPSC will likely continue working with them to assure that any systems the member implements are effective and sustainable. The cogs represent members and the MPSC working together to achieve improvements. The MPSC could use any combination or order of these interactions, as well as deferred disposition, under the framework in the proposal. Once the MPSC’s concerns are addressed, the member would be released from monitoring. </a:t>
            </a:r>
          </a:p>
          <a:p>
            <a:endParaRPr lang="en-US" baseline="0" dirty="0" smtClean="0"/>
          </a:p>
          <a:p>
            <a:r>
              <a:rPr lang="en-US" baseline="0" dirty="0" smtClean="0"/>
              <a:t>However, if the MPSC thinks the member has not sufficiently improved, or if there is an urgent and severe risk that the member has not sufficiently mitigated, then the MPSC would likely recommend an adverse action that would necessitate a hearing and Board appearance as shown on the right side of this slide. </a:t>
            </a:r>
          </a:p>
          <a:p>
            <a:endParaRPr lang="en-US" baseline="0" dirty="0" smtClean="0"/>
          </a:p>
          <a:p>
            <a:r>
              <a:rPr lang="en-US" baseline="0" dirty="0" smtClean="0"/>
              <a:t>With the next few slides, I will review a few possible scenarios for OPTN reviews.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a:p>
        </p:txBody>
      </p:sp>
    </p:spTree>
    <p:extLst>
      <p:ext uri="{BB962C8B-B14F-4D97-AF65-F5344CB8AC3E}">
        <p14:creationId xmlns:p14="http://schemas.microsoft.com/office/powerpoint/2010/main" val="1996240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Scenario</a:t>
            </a:r>
            <a:r>
              <a:rPr lang="en-US" baseline="0" dirty="0" smtClean="0"/>
              <a:t> 1 is how most reviews are currently conducted as required by the Bylaws. </a:t>
            </a:r>
            <a:r>
              <a:rPr lang="en-US" strike="noStrike" baseline="0" dirty="0" smtClean="0"/>
              <a:t>In the proposal</a:t>
            </a:r>
            <a:r>
              <a:rPr lang="en-US" baseline="0" dirty="0" smtClean="0"/>
              <a:t>, this scenario would most likely apply when the member has not sufficiently mitigated an urgent and severe risk. The MPSC could conduct an interview quickly by conference call with as few as 10 MPSC members and could quickly convene an in-person hearing with a subcommittee of the MPSC as well. After a hearing, the MPSC could recommend an adverse action to the Board.</a:t>
            </a:r>
          </a:p>
          <a:p>
            <a:endParaRPr lang="en-US" baseline="0" dirty="0" smtClean="0"/>
          </a:p>
          <a:p>
            <a:r>
              <a:rPr lang="en-US" baseline="0" dirty="0" smtClean="0"/>
              <a:t>Under this proposal, the OPTN Board President could allow the Executive Committee of the Board of Directors to </a:t>
            </a:r>
            <a:r>
              <a:rPr lang="en-US" strike="noStrike" baseline="0" dirty="0" smtClean="0"/>
              <a:t>address the member through a c</a:t>
            </a:r>
            <a:r>
              <a:rPr lang="en-US" baseline="0" dirty="0" smtClean="0"/>
              <a:t>onference call, if doing so would allow the OPTN to resolve the urgent and severe risk more quickly. Alternatively, the member could appear before the Board of Directors in person or through a conference call. </a:t>
            </a:r>
          </a:p>
          <a:p>
            <a:endParaRPr lang="en-US" baseline="0" dirty="0" smtClean="0"/>
          </a:p>
          <a:p>
            <a:r>
              <a:rPr lang="en-US" baseline="0" dirty="0" smtClean="0"/>
              <a:t>It is important to remember that under the current Bylaws, the OPTN is allowed to approve an adverse action without offering the member any interaction with the MPSC or the Board of Directors.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a:p>
        </p:txBody>
      </p:sp>
    </p:spTree>
    <p:extLst>
      <p:ext uri="{BB962C8B-B14F-4D97-AF65-F5344CB8AC3E}">
        <p14:creationId xmlns:p14="http://schemas.microsoft.com/office/powerpoint/2010/main" val="953277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Scenario</a:t>
            </a:r>
            <a:r>
              <a:rPr lang="en-US" baseline="0" dirty="0" smtClean="0"/>
              <a:t> reflects a much more common review that does not involve an urgent and severe risk. In this example, after an interview, the MPSC offers a Deferred Disposition period to </a:t>
            </a:r>
            <a:r>
              <a:rPr lang="en-US" strike="noStrike" baseline="0" dirty="0" smtClean="0"/>
              <a:t>give the member t</a:t>
            </a:r>
            <a:r>
              <a:rPr lang="en-US" baseline="0" dirty="0" smtClean="0"/>
              <a:t>ime to demonstrate that their changes are effective and sustainable. The member and MPSC could then have an informal discussion to discuss the member’s progress after the Deferred Disposition period. If the MPSC is satisfied with the member’s progress, the MPSC can issue a non-adverse action and release the member from monitoring. </a:t>
            </a:r>
          </a:p>
          <a:p>
            <a:endParaRPr lang="en-US" baseline="0" dirty="0" smtClean="0"/>
          </a:p>
          <a:p>
            <a:r>
              <a:rPr lang="en-US" baseline="0" dirty="0" smtClean="0"/>
              <a:t>The MPSC </a:t>
            </a:r>
            <a:r>
              <a:rPr lang="en-US" strike="noStrike" baseline="0" dirty="0" smtClean="0"/>
              <a:t>expects t</a:t>
            </a:r>
            <a:r>
              <a:rPr lang="en-US" baseline="0" dirty="0" smtClean="0"/>
              <a:t>he majority of its reviews to be conducted like this. The MPSC will continue to work with members as long as they demonstrate sufficient improvement, and they will reserve adverse actions for only those situations where the member has not sufficiently improved or mitigated an urgent risk.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12</a:t>
            </a:fld>
            <a:endParaRPr lang="en-US"/>
          </a:p>
        </p:txBody>
      </p:sp>
    </p:spTree>
    <p:extLst>
      <p:ext uri="{BB962C8B-B14F-4D97-AF65-F5344CB8AC3E}">
        <p14:creationId xmlns:p14="http://schemas.microsoft.com/office/powerpoint/2010/main" val="2455750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final </a:t>
            </a:r>
            <a:r>
              <a:rPr lang="en-US" dirty="0" smtClean="0"/>
              <a:t>scenario is similar to the second in that the MPSC offers the member a deferred disposition</a:t>
            </a:r>
            <a:r>
              <a:rPr lang="en-US" baseline="0" dirty="0" smtClean="0"/>
              <a:t> period after an interview. However, instead of being satisfied with the member’s progress, the MPSC still has a number of concerns. </a:t>
            </a:r>
            <a:r>
              <a:rPr lang="en-US" strike="noStrike" baseline="0" dirty="0" smtClean="0"/>
              <a:t>The M</a:t>
            </a:r>
            <a:r>
              <a:rPr lang="en-US" baseline="0" dirty="0" smtClean="0"/>
              <a:t>PSC could then request a second interview for the member to address those concerns. I</a:t>
            </a:r>
            <a:r>
              <a:rPr lang="en-US" dirty="0" smtClean="0"/>
              <a:t>f the </a:t>
            </a:r>
            <a:r>
              <a:rPr lang="en-US" baseline="0" dirty="0" smtClean="0"/>
              <a:t>member does not adequately address the issue, the MPSC might consider recommending an adverse action, in which case they would offer the member a hearing. </a:t>
            </a:r>
          </a:p>
          <a:p>
            <a:endParaRPr lang="en-US" baseline="0" dirty="0" smtClean="0"/>
          </a:p>
          <a:p>
            <a:r>
              <a:rPr lang="en-US" baseline="0" dirty="0" smtClean="0"/>
              <a:t>Let’s assume that even after a hearing, the MPSC still has concerns and decides to recommend an adverse action to the Board. </a:t>
            </a:r>
          </a:p>
          <a:p>
            <a:endParaRPr lang="en-US" baseline="0" dirty="0" smtClean="0"/>
          </a:p>
          <a:p>
            <a:r>
              <a:rPr lang="en-US" baseline="0" dirty="0" smtClean="0"/>
              <a:t>The member and the MPSC would present their respective arguments to the Board and the Board would approve or reject the MPSC’s recommendation. </a:t>
            </a:r>
          </a:p>
          <a:p>
            <a:endParaRPr lang="en-US" baseline="0" dirty="0" smtClean="0"/>
          </a:p>
          <a:p>
            <a:r>
              <a:rPr lang="en-US" strike="noStrike" baseline="0" dirty="0" smtClean="0"/>
              <a:t>T</a:t>
            </a:r>
            <a:r>
              <a:rPr lang="en-US" baseline="0" dirty="0" smtClean="0"/>
              <a:t>his scenario again shows how the member has multiple opportunities to demonstrate its progress and address the MPSC’s concerns. If the member had satisfactorily addressed the concerns during the interviews, deferred disposition, hearing or Board appearance, the member could have been released from monitoring with a lesser action.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13</a:t>
            </a:fld>
            <a:endParaRPr lang="en-US"/>
          </a:p>
        </p:txBody>
      </p:sp>
    </p:spTree>
    <p:extLst>
      <p:ext uri="{BB962C8B-B14F-4D97-AF65-F5344CB8AC3E}">
        <p14:creationId xmlns:p14="http://schemas.microsoft.com/office/powerpoint/2010/main" val="1015836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cs typeface="Arial" panose="020B0604020202020204" pitchFamily="34" charset="0"/>
              </a:rPr>
              <a:t>Implementing</a:t>
            </a:r>
            <a:r>
              <a:rPr lang="en-US" altLang="en-US" baseline="0" dirty="0" smtClean="0">
                <a:latin typeface="Arial" panose="020B0604020202020204" pitchFamily="34" charset="0"/>
                <a:cs typeface="Arial" panose="020B0604020202020204" pitchFamily="34" charset="0"/>
              </a:rPr>
              <a:t> this proposal will not require any action of members. The proposal addresses how the OPTN will review </a:t>
            </a:r>
            <a:r>
              <a:rPr lang="en-US" altLang="en-US" strike="noStrike" baseline="0" dirty="0" smtClean="0">
                <a:latin typeface="Arial" panose="020B0604020202020204" pitchFamily="34" charset="0"/>
                <a:cs typeface="Arial" panose="020B0604020202020204" pitchFamily="34" charset="0"/>
              </a:rPr>
              <a:t>any n</a:t>
            </a:r>
            <a:r>
              <a:rPr lang="en-US" altLang="en-US" baseline="0" dirty="0" smtClean="0">
                <a:latin typeface="Arial" panose="020B0604020202020204" pitchFamily="34" charset="0"/>
                <a:cs typeface="Arial" panose="020B0604020202020204" pitchFamily="34" charset="0"/>
              </a:rPr>
              <a:t>oncompliance with OPTN Obligations, and does not impact member responsibilities to comply with all OPTN Obligations. Following implementation, the MPSC will review potential noncompliance with OPTN Obligations as outlined in this proposal. Members are still expected to respond to any MPSC request, </a:t>
            </a:r>
            <a:r>
              <a:rPr lang="en-US" dirty="0" smtClean="0"/>
              <a:t> which is unchanged from the current Bylaws.</a:t>
            </a:r>
          </a:p>
          <a:p>
            <a:endParaRPr lang="en-US" alt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14</a:t>
            </a:fld>
            <a:endParaRPr lang="en-US"/>
          </a:p>
        </p:txBody>
      </p:sp>
    </p:spTree>
    <p:extLst>
      <p:ext uri="{BB962C8B-B14F-4D97-AF65-F5344CB8AC3E}">
        <p14:creationId xmlns:p14="http://schemas.microsoft.com/office/powerpoint/2010/main" val="3870684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public comment is favorable, the MPSC plans to present</a:t>
            </a:r>
            <a:r>
              <a:rPr lang="en-US" baseline="0" dirty="0" smtClean="0"/>
              <a:t> this proposal for the Board to consider at its June 2018 meeting. If the Board adopts this proposal, the OPTN will notify members immediately, and then these Bylaws changes will be in effect.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15</a:t>
            </a:fld>
            <a:endParaRPr lang="en-US"/>
          </a:p>
        </p:txBody>
      </p:sp>
    </p:spTree>
    <p:extLst>
      <p:ext uri="{BB962C8B-B14F-4D97-AF65-F5344CB8AC3E}">
        <p14:creationId xmlns:p14="http://schemas.microsoft.com/office/powerpoint/2010/main" val="3932144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your time. Are there any questions about this proposal?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16</a:t>
            </a:fld>
            <a:endParaRPr lang="en-US"/>
          </a:p>
        </p:txBody>
      </p:sp>
    </p:spTree>
    <p:extLst>
      <p:ext uri="{BB962C8B-B14F-4D97-AF65-F5344CB8AC3E}">
        <p14:creationId xmlns:p14="http://schemas.microsoft.com/office/powerpoint/2010/main" val="963511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 interest of time, I am going to quickly highlight a few examples of some problems with Appendix L. </a:t>
            </a:r>
          </a:p>
          <a:p>
            <a:endParaRPr lang="en-US" baseline="0" dirty="0" smtClean="0"/>
          </a:p>
          <a:p>
            <a:r>
              <a:rPr lang="en-US" baseline="0" dirty="0" smtClean="0"/>
              <a:t>First, the current Bylaws include detailed steps and timelines for conducting reviews that restrict the MPSC’s ability to adapt its review to a specific case. For example, the Bylaws generally require interviews be held at the next in-person MPSC meeting. This leaves no flexibility when scheduling the interview, which can be frustrating for members and can slow down the process. </a:t>
            </a:r>
          </a:p>
          <a:p>
            <a:endParaRPr lang="en-US" baseline="0" dirty="0" smtClean="0"/>
          </a:p>
          <a:p>
            <a:pPr marL="0" marR="0" lvl="0" indent="0" algn="l" defTabSz="466618" rtl="0" eaLnBrk="1" fontAlgn="auto" latinLnBrk="0" hangingPunct="1">
              <a:lnSpc>
                <a:spcPct val="100000"/>
              </a:lnSpc>
              <a:spcBef>
                <a:spcPts val="0"/>
              </a:spcBef>
              <a:spcAft>
                <a:spcPts val="0"/>
              </a:spcAft>
              <a:buClrTx/>
              <a:buSzTx/>
              <a:buFontTx/>
              <a:buNone/>
              <a:tabLst/>
              <a:defRPr/>
            </a:pPr>
            <a:r>
              <a:rPr lang="en-US" baseline="0" dirty="0" smtClean="0"/>
              <a:t>Second, Appendix L includes three separate review pathways. Each pathway has different due process steps and timelines. Understanding how these pathways work and what to expect next is equally confusing for the MPSC and for members under review. </a:t>
            </a:r>
          </a:p>
          <a:p>
            <a:pPr marL="0" marR="0" lvl="0" indent="0" algn="l" defTabSz="466618"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66618" rtl="0" eaLnBrk="1" fontAlgn="auto" latinLnBrk="0" hangingPunct="1">
              <a:lnSpc>
                <a:spcPct val="100000"/>
              </a:lnSpc>
              <a:spcBef>
                <a:spcPts val="0"/>
              </a:spcBef>
              <a:spcAft>
                <a:spcPts val="0"/>
              </a:spcAft>
              <a:buClrTx/>
              <a:buSzTx/>
              <a:buFontTx/>
              <a:buNone/>
              <a:tabLst/>
              <a:defRPr/>
            </a:pPr>
            <a:r>
              <a:rPr lang="en-US" baseline="0" dirty="0" smtClean="0"/>
              <a:t>Similarly, </a:t>
            </a:r>
            <a:r>
              <a:rPr lang="en-US" dirty="0" smtClean="0"/>
              <a:t>Appendix L contains</a:t>
            </a:r>
            <a:r>
              <a:rPr lang="en-US" baseline="0" dirty="0" smtClean="0"/>
              <a:t> varying levels of detail about due process steps. For example, the Bylaws provide a lot of detail about the hearing process but do not provide comparable details for interviews. The Bylaws include even less information about member appearances before the Board of Directors. </a:t>
            </a:r>
          </a:p>
          <a:p>
            <a:pPr defTabSz="466618"/>
            <a:endParaRPr lang="en-US" baseline="0" dirty="0" smtClean="0"/>
          </a:p>
          <a:p>
            <a:pPr defTabSz="466618"/>
            <a:r>
              <a:rPr lang="en-US" baseline="0" dirty="0" smtClean="0"/>
              <a:t>Appendix L requires the MPSC to consider taking an action in order to offer a member an interview. In other words, instead of saying “we would like to talk to you” the MPSC has to say “we are considering issuing you a Letter of Reprimand or recommending the Board place you on Probation, which entitles you to an interview, please come talk to us.” This </a:t>
            </a:r>
            <a:r>
              <a:rPr lang="en-US" dirty="0" smtClean="0"/>
              <a:t>is </a:t>
            </a:r>
            <a:r>
              <a:rPr lang="en-US" dirty="0"/>
              <a:t>inefficient and likely causes the member undue stress and confusion. </a:t>
            </a:r>
          </a:p>
          <a:p>
            <a:pPr defTabSz="466618"/>
            <a:endParaRPr lang="en-US" baseline="0" dirty="0" smtClean="0"/>
          </a:p>
          <a:p>
            <a:pPr defTabSz="466618"/>
            <a:r>
              <a:rPr lang="en-US" baseline="0" dirty="0" smtClean="0"/>
              <a:t>Again, these are just a few examples of some problems with the current Bylaws. </a:t>
            </a:r>
            <a:r>
              <a:rPr lang="en-US" sz="1200" kern="1200" dirty="0" smtClean="0">
                <a:solidFill>
                  <a:schemeClr val="tx1"/>
                </a:solidFill>
                <a:effectLst/>
                <a:latin typeface="+mn-lt"/>
                <a:ea typeface="+mn-ea"/>
                <a:cs typeface="+mn-cs"/>
              </a:rPr>
              <a:t>The MPSC recognized that the large number of issues to be addressed warranted a significant re-write of the Bylaws rather than limited changes to specific problems. </a:t>
            </a:r>
            <a:endParaRPr lang="en-US" baseline="0" dirty="0" smtClean="0"/>
          </a:p>
          <a:p>
            <a:pPr defTabSz="466618"/>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1889346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proposal has many goals. Of course, the proposal needed to retain the ability to quickly resolve urgent and severe issues. The proposal also needed to allow the MPSC to conduct more effective reviews. The MPSC wants to increase its focus on process improvement and decrease the focus on issuing an action in response to each noncompliance. These are both important goals, but the MPSC noticed it was difficult to compose Bylaws that focused equally on both. </a:t>
            </a:r>
          </a:p>
          <a:p>
            <a:endParaRPr lang="en-US" baseline="0" dirty="0" smtClean="0"/>
          </a:p>
          <a:p>
            <a:r>
              <a:rPr lang="en-US" baseline="0" dirty="0" smtClean="0"/>
              <a:t>The vast majority of cases do not involve urgent and severe risks, and the proposal retains existing methods for the MPSC to address those rare situations when they arise. Therefore, the proposal focused on changing the review framework to allow for more process improvement focused reviews. </a:t>
            </a:r>
          </a:p>
          <a:p>
            <a:endParaRPr lang="en-US" baseline="0" dirty="0" smtClean="0"/>
          </a:p>
          <a:p>
            <a:r>
              <a:rPr lang="en-US" baseline="0" dirty="0" smtClean="0"/>
              <a:t>Similarly, the MPSC wanted to find the appropriate balance between providing detailed information about each step of the process and creating an adaptable framework. They recognize the value of transparency and understand that members need to know what to expect. However, thinking of every possible review scenario the MPSC might face and providing explicit detail about every step of each review was not practical. </a:t>
            </a:r>
          </a:p>
          <a:p>
            <a:endParaRPr lang="en-US" baseline="0" dirty="0" smtClean="0"/>
          </a:p>
          <a:p>
            <a:r>
              <a:rPr lang="en-US" baseline="0" dirty="0" smtClean="0"/>
              <a:t>Therefore, the proposal intentionally provides a framework that members can understand and can be applied to different reviews. </a:t>
            </a:r>
          </a:p>
          <a:p>
            <a:endParaRPr lang="en-US" baseline="0" dirty="0" smtClean="0"/>
          </a:p>
          <a:p>
            <a:r>
              <a:rPr lang="en-US" baseline="0" dirty="0" smtClean="0"/>
              <a:t>To ensure members are fully informed about the review process, the MPSC has committed to making more resources available online. Sample resources are included as exhibits in the proposal. UNOS staff and the MPSC will routinely update these documents.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274306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chart describes key interactions that make up the proposed framework. </a:t>
            </a:r>
          </a:p>
          <a:p>
            <a:endParaRPr lang="en-US" baseline="0" dirty="0" smtClean="0"/>
          </a:p>
          <a:p>
            <a:r>
              <a:rPr lang="en-US" baseline="0" dirty="0" smtClean="0"/>
              <a:t>Informal discussions are conference calls between a small group of MPSC members and the member under review. Either the MPSC or the member can request an informal discussion, and there can be multiple informal discussions during a review. This is simply a way to get additional information or clarification during a review. </a:t>
            </a:r>
          </a:p>
          <a:p>
            <a:endParaRPr lang="en-US" baseline="0" dirty="0" smtClean="0"/>
          </a:p>
          <a:p>
            <a:r>
              <a:rPr lang="en-US" baseline="0" dirty="0" smtClean="0"/>
              <a:t>Interviews are more formal interactions. The member will have at least 15 minutes to present information and will have at least 30 minutes to answer questions. Interviews can be via conference call or in person. Most will involve a quorum of the entire MPSC, but the MPSC must have at least 10 members present. The MPSC can offer the member multiple interviews before making a decision. </a:t>
            </a:r>
          </a:p>
          <a:p>
            <a:endParaRPr lang="en-US" baseline="0" dirty="0" smtClean="0"/>
          </a:p>
          <a:p>
            <a:r>
              <a:rPr lang="en-US" baseline="0" dirty="0" smtClean="0"/>
              <a:t>Deferred disposition </a:t>
            </a:r>
            <a:r>
              <a:rPr lang="en-US" strike="noStrike" baseline="0" dirty="0" smtClean="0"/>
              <a:t>is a </a:t>
            </a:r>
            <a:r>
              <a:rPr lang="en-US" baseline="0" dirty="0" smtClean="0"/>
              <a:t>pause in the review process to give members time to implement corrective actions and demonstrate that they are sustainable. The MPSC determines how long the period will last and what the member must be able to address at the end of the period. </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Hearings are formal interactions where the member and the MPSC are both represented by counsel. Both sides have at least 60 minutes to present information and at least 60 minutes is allocated to a Q&amp;A session. Before the MPSC can offer a hearing, the MPSC must have offered the member at least one interview. The MPSC must offer a hearing if the MPSC is considering recommending Probation or Member Not in Good Standing.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If the MPSC recommends an adverse action after the hearing, they send their recommendation to the Board. Both the MPSC and member present information and participate in Q&amp;A with the Board. Board appearances can take place via conference call or during an in person Board meeting.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2392892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previously stated, the outcome of this project was a</a:t>
            </a:r>
            <a:r>
              <a:rPr lang="en-US" baseline="0" dirty="0" smtClean="0"/>
              <a:t> significant re-write of Appendix L.. We can generally categorize the changes as:</a:t>
            </a:r>
          </a:p>
          <a:p>
            <a:endParaRPr lang="en-US" baseline="0" dirty="0" smtClean="0"/>
          </a:p>
          <a:p>
            <a:pPr marL="174982" indent="-174982">
              <a:buFont typeface="Arial" panose="020B0604020202020204" pitchFamily="34" charset="0"/>
              <a:buChar char="•"/>
            </a:pPr>
            <a:r>
              <a:rPr lang="en-US" baseline="0" dirty="0" smtClean="0"/>
              <a:t>Improving member rights</a:t>
            </a:r>
          </a:p>
          <a:p>
            <a:pPr marL="174982" indent="-174982">
              <a:buFont typeface="Arial" panose="020B0604020202020204" pitchFamily="34" charset="0"/>
              <a:buChar char="•"/>
            </a:pPr>
            <a:r>
              <a:rPr lang="en-US" baseline="0" dirty="0" smtClean="0"/>
              <a:t>Improving the effectiveness and efficiency of OPTN reviews</a:t>
            </a:r>
          </a:p>
          <a:p>
            <a:pPr marL="174982" indent="-174982">
              <a:buFont typeface="Arial" panose="020B0604020202020204" pitchFamily="34" charset="0"/>
              <a:buChar char="•"/>
            </a:pPr>
            <a:r>
              <a:rPr lang="en-US" baseline="0" dirty="0" smtClean="0"/>
              <a:t>Better organizing and formatting information </a:t>
            </a:r>
            <a:r>
              <a:rPr lang="en-US" strike="noStrike" baseline="0" dirty="0" smtClean="0"/>
              <a:t>to make it e</a:t>
            </a:r>
            <a:r>
              <a:rPr lang="en-US" baseline="0" dirty="0" smtClean="0"/>
              <a:t>asier to find and understand, and</a:t>
            </a:r>
          </a:p>
          <a:p>
            <a:pPr marL="174982" indent="-174982">
              <a:buFont typeface="Arial" panose="020B0604020202020204" pitchFamily="34" charset="0"/>
              <a:buChar char="•"/>
            </a:pPr>
            <a:r>
              <a:rPr lang="en-US" baseline="0" dirty="0" smtClean="0"/>
              <a:t>Maintaining the OPTN’s ability to address urgent and severe risks to patient health and public safety</a:t>
            </a:r>
          </a:p>
          <a:p>
            <a:pPr marL="174982" indent="-174982">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211329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trike="noStrike" baseline="0" dirty="0" smtClean="0"/>
              <a:t>Here are a few examples of proposed changes that improve member rights:</a:t>
            </a:r>
            <a:endParaRPr lang="en-US" baseline="0" dirty="0" smtClean="0"/>
          </a:p>
          <a:p>
            <a:endParaRPr lang="en-US" baseline="0" dirty="0" smtClean="0"/>
          </a:p>
          <a:p>
            <a:pPr marL="171450" indent="-171450">
              <a:buFont typeface="Arial" panose="020B0604020202020204" pitchFamily="34" charset="0"/>
              <a:buChar char="•"/>
            </a:pPr>
            <a:r>
              <a:rPr lang="en-US" baseline="0" dirty="0" smtClean="0"/>
              <a:t>Members under review are able to request informal discussions with the MPSC at any time. </a:t>
            </a:r>
            <a:r>
              <a:rPr lang="en-US" sz="1200" kern="1200" dirty="0" smtClean="0">
                <a:solidFill>
                  <a:schemeClr val="tx1"/>
                </a:solidFill>
                <a:effectLst/>
                <a:latin typeface="+mn-lt"/>
                <a:ea typeface="+mn-ea"/>
                <a:cs typeface="+mn-cs"/>
              </a:rPr>
              <a:t>The MPSC felt open dialogue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important and</a:t>
            </a:r>
            <a:r>
              <a:rPr lang="en-US" sz="1200" kern="1200" baseline="0" dirty="0" smtClean="0">
                <a:solidFill>
                  <a:schemeClr val="tx1"/>
                </a:solidFill>
                <a:effectLst/>
                <a:latin typeface="+mn-lt"/>
                <a:ea typeface="+mn-ea"/>
                <a:cs typeface="+mn-cs"/>
              </a:rPr>
              <a:t> that members </a:t>
            </a:r>
            <a:r>
              <a:rPr lang="en-US" sz="1200" kern="1200" dirty="0" smtClean="0">
                <a:solidFill>
                  <a:schemeClr val="tx1"/>
                </a:solidFill>
                <a:effectLst/>
                <a:latin typeface="+mn-lt"/>
                <a:ea typeface="+mn-ea"/>
                <a:cs typeface="+mn-cs"/>
              </a:rPr>
              <a:t>should be able to request an informal discussion when they need feedback or</a:t>
            </a:r>
            <a:r>
              <a:rPr lang="en-US" sz="1200" kern="1200" baseline="0" dirty="0" smtClean="0">
                <a:solidFill>
                  <a:schemeClr val="tx1"/>
                </a:solidFill>
                <a:effectLst/>
                <a:latin typeface="+mn-lt"/>
                <a:ea typeface="+mn-ea"/>
                <a:cs typeface="+mn-cs"/>
              </a:rPr>
              <a:t> clarity from the MPSC.</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proposal requires </a:t>
            </a:r>
            <a:r>
              <a:rPr lang="en-US" sz="1200" kern="1200" baseline="0" dirty="0" smtClean="0">
                <a:solidFill>
                  <a:schemeClr val="tx1"/>
                </a:solidFill>
                <a:effectLst/>
                <a:latin typeface="+mn-lt"/>
                <a:ea typeface="+mn-ea"/>
                <a:cs typeface="+mn-cs"/>
              </a:rPr>
              <a:t>the MPSC to offer a member both an interview and a hearing before the MPSC can recommend that that Board of Directors approve an adverse action against the member. Currently, members reviewed under the Imminent Threat Review Pathway have no right to any due process before the board approves an adverse action. </a:t>
            </a:r>
          </a:p>
          <a:p>
            <a:pPr marL="0" indent="0">
              <a:buFont typeface="Arial" panose="020B0604020202020204" pitchFamily="34" charset="0"/>
              <a:buNone/>
            </a:pPr>
            <a:endParaRPr lang="en-US"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The proposal allows the member to be present during the MPSC presentation to the Board. The MPSC felt it was important for the member to be able to hear </a:t>
            </a:r>
            <a:r>
              <a:rPr lang="en-US" sz="1200" b="0" kern="1200" baseline="0" dirty="0" smtClean="0">
                <a:solidFill>
                  <a:schemeClr val="tx1"/>
                </a:solidFill>
                <a:effectLst/>
                <a:latin typeface="+mn-lt"/>
                <a:ea typeface="+mn-ea"/>
                <a:cs typeface="+mn-cs"/>
              </a:rPr>
              <a:t>and respond to </a:t>
            </a:r>
            <a:r>
              <a:rPr lang="en-US" sz="1200" kern="1200" baseline="0" dirty="0" smtClean="0">
                <a:solidFill>
                  <a:schemeClr val="tx1"/>
                </a:solidFill>
                <a:effectLst/>
                <a:latin typeface="+mn-lt"/>
                <a:ea typeface="+mn-ea"/>
                <a:cs typeface="+mn-cs"/>
              </a:rPr>
              <a:t>the MPSC’s presentation.</a:t>
            </a:r>
            <a:r>
              <a:rPr lang="en-US" sz="1200" strike="sngStrike" kern="1200" baseline="0" dirty="0" smtClean="0">
                <a:solidFill>
                  <a:schemeClr val="tx1"/>
                </a:solidFill>
                <a:effectLst/>
                <a:latin typeface="+mn-lt"/>
                <a:ea typeface="+mn-ea"/>
                <a:cs typeface="+mn-cs"/>
              </a:rPr>
              <a:t> </a:t>
            </a:r>
            <a:endParaRPr lang="en-US" sz="1200" strike="sngStrike"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676955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Here are a few</a:t>
            </a:r>
            <a:r>
              <a:rPr lang="en-US" baseline="0" dirty="0" smtClean="0"/>
              <a:t> changes from this proposal that will improve the effectiveness and efficiency of MPSC reviews: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171450" indent="-171450">
              <a:buFont typeface="Arial" panose="020B0604020202020204" pitchFamily="34" charset="0"/>
              <a:buChar char="•"/>
            </a:pPr>
            <a:r>
              <a:rPr lang="en-US" dirty="0" smtClean="0"/>
              <a:t>The proposal gives the MPSC</a:t>
            </a:r>
            <a:r>
              <a:rPr lang="en-US" baseline="0" dirty="0" smtClean="0"/>
              <a:t> Chair discretion to determine the date and time for MPSC and member interactions. This will allow the MPSC to conduct reviews at the most appropriate time rather than a predetermined time required by the Bylaws. For example, the MPSC can convene quickly via conference call for an urgent patient safety issue, or, for less urgent matters, the MPSC can delay an interview until a later in person meeting to give the member time to implement corrective actions.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The proposal allows the MPSC to offer a member multiple interviews. The current Bylaws only allow the MPSC to offer a hearing after an interview. </a:t>
            </a:r>
            <a:r>
              <a:rPr lang="en-US" dirty="0" smtClean="0"/>
              <a:t>In many situations, the MPSC can gain sufficient insight through another</a:t>
            </a:r>
            <a:r>
              <a:rPr lang="en-US" baseline="0" dirty="0" smtClean="0"/>
              <a:t> interview, without using the significant resources required to hold a hearing.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proposal also expands the MPSC’s ability to offer members a Deferred Disposition. The current Bylaws rarely allow the MPSC to offer Deferred Disposition. The proposal removes these restrictions and allows the MPSC to offer Deferred Disposition at any point before a hearing offer.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3431231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 involving improvements to</a:t>
            </a:r>
            <a:r>
              <a:rPr lang="en-US" baseline="0" dirty="0" smtClean="0"/>
              <a:t> organize and explain information include:</a:t>
            </a:r>
          </a:p>
          <a:p>
            <a:endParaRPr lang="en-US" baseline="0" dirty="0" smtClean="0"/>
          </a:p>
          <a:p>
            <a:pPr marL="171450" indent="-171450">
              <a:buFont typeface="Arial" panose="020B0604020202020204" pitchFamily="34" charset="0"/>
              <a:buChar char="•"/>
            </a:pPr>
            <a:r>
              <a:rPr lang="en-US" baseline="0" dirty="0" smtClean="0"/>
              <a:t>Compiling all information related to the Secretary of HHS in a singe section; currently this information is throughout Appendix L.</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Providing consistent formatting and detail for member interactions with the MPSC or Board of Directors. </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sz="1200" dirty="0" smtClean="0"/>
              <a:t>Providing consistent</a:t>
            </a:r>
            <a:r>
              <a:rPr lang="en-US" sz="1200" baseline="0" dirty="0" smtClean="0"/>
              <a:t> formatting and detail to describe the adverse actions of </a:t>
            </a:r>
            <a:r>
              <a:rPr lang="en-US" sz="1200" dirty="0" smtClean="0"/>
              <a:t>Probation and Member Not</a:t>
            </a:r>
            <a:r>
              <a:rPr lang="en-US" sz="1200" baseline="0" dirty="0" smtClean="0"/>
              <a:t> in Good Standing</a:t>
            </a:r>
            <a:r>
              <a:rPr lang="en-US" sz="1200" dirty="0" smtClean="0"/>
              <a:t>.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1354060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smtClean="0"/>
              <a:t>The proposal also maintains</a:t>
            </a:r>
            <a:r>
              <a:rPr lang="en-US" baseline="0" dirty="0" smtClean="0"/>
              <a:t> the OPTN’s ability to address urgent and severe risks to patient health and public safety. Critical to this is that the MPSC Chair can still ask members to take action to mitigate urgent and severe risks. </a:t>
            </a:r>
          </a:p>
          <a:p>
            <a:pPr defTabSz="466618">
              <a:defRPr/>
            </a:pPr>
            <a:endParaRPr lang="en-US" baseline="0" dirty="0" smtClean="0"/>
          </a:p>
          <a:p>
            <a:pPr defTabSz="466618">
              <a:defRPr/>
            </a:pPr>
            <a:r>
              <a:rPr lang="en-US" baseline="0" dirty="0" smtClean="0"/>
              <a:t> Additionally, the proposal introduces more opportunities for the MPSC to speak with the member to obtain information before making a recommendation. </a:t>
            </a:r>
            <a:endParaRPr lang="en-US" dirty="0" smtClean="0"/>
          </a:p>
          <a:p>
            <a:pPr defTabSz="466618">
              <a:defRPr/>
            </a:pPr>
            <a:endParaRPr lang="en-US" dirty="0" smtClean="0"/>
          </a:p>
          <a:p>
            <a:pPr defTabSz="466618">
              <a:defRPr/>
            </a:pPr>
            <a:r>
              <a:rPr lang="en-US" dirty="0" smtClean="0"/>
              <a:t>The proposal</a:t>
            </a:r>
            <a:r>
              <a:rPr lang="en-US" baseline="0" dirty="0" smtClean="0"/>
              <a:t> also eliminates </a:t>
            </a:r>
            <a:r>
              <a:rPr lang="en-US" dirty="0" smtClean="0"/>
              <a:t>steps </a:t>
            </a:r>
            <a:r>
              <a:rPr lang="en-US" dirty="0"/>
              <a:t>that take up time, such as requiring the Executive Committee to approve the review </a:t>
            </a:r>
            <a:r>
              <a:rPr lang="en-US" dirty="0" smtClean="0"/>
              <a:t>pathway. </a:t>
            </a:r>
            <a:endParaRPr lang="en-US" alt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2523507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Changes to OPTN Bylaws Appendix L</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Membership and Professional Standards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Proposed MPSC Review Process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pic>
        <p:nvPicPr>
          <p:cNvPr id="6" name="Picture 5"/>
          <p:cNvPicPr>
            <a:picLocks noChangeAspect="1"/>
          </p:cNvPicPr>
          <p:nvPr/>
        </p:nvPicPr>
        <p:blipFill>
          <a:blip r:embed="rId3"/>
          <a:stretch>
            <a:fillRect/>
          </a:stretch>
        </p:blipFill>
        <p:spPr>
          <a:xfrm>
            <a:off x="109373" y="2103014"/>
            <a:ext cx="11983658" cy="2673373"/>
          </a:xfrm>
          <a:prstGeom prst="rect">
            <a:avLst/>
          </a:prstGeom>
        </p:spPr>
      </p:pic>
    </p:spTree>
    <p:extLst>
      <p:ext uri="{BB962C8B-B14F-4D97-AF65-F5344CB8AC3E}">
        <p14:creationId xmlns:p14="http://schemas.microsoft.com/office/powerpoint/2010/main" val="4046893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85763" y="1187355"/>
          <a:ext cx="11395075" cy="49950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Scenario 1</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9016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6530570"/>
              </p:ext>
            </p:extLst>
          </p:nvPr>
        </p:nvGraphicFramePr>
        <p:xfrm>
          <a:off x="262933" y="1187355"/>
          <a:ext cx="11651285" cy="49950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Scenario 2</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4142964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14767091"/>
              </p:ext>
            </p:extLst>
          </p:nvPr>
        </p:nvGraphicFramePr>
        <p:xfrm>
          <a:off x="385763" y="1187355"/>
          <a:ext cx="11395075" cy="49950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Scenario 3</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13</a:t>
            </a:fld>
            <a:endParaRPr lang="en-US" dirty="0"/>
          </a:p>
        </p:txBody>
      </p:sp>
    </p:spTree>
    <p:extLst>
      <p:ext uri="{BB962C8B-B14F-4D97-AF65-F5344CB8AC3E}">
        <p14:creationId xmlns:p14="http://schemas.microsoft.com/office/powerpoint/2010/main" val="1580684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b="1" dirty="0" smtClean="0">
                <a:latin typeface="Arial" panose="020B0604020202020204" pitchFamily="34" charset="0"/>
                <a:cs typeface="Arial" panose="020B0604020202020204" pitchFamily="34" charset="0"/>
              </a:rPr>
              <a:t>No action required by members</a:t>
            </a:r>
          </a:p>
          <a:p>
            <a:r>
              <a:rPr lang="en-US" dirty="0" smtClean="0"/>
              <a:t>Proposal </a:t>
            </a:r>
            <a:r>
              <a:rPr lang="en-US" dirty="0"/>
              <a:t>addresses how the OPTN reviews instances of potential </a:t>
            </a:r>
            <a:r>
              <a:rPr lang="en-US" dirty="0" smtClean="0"/>
              <a:t>noncompliance; responsibility </a:t>
            </a:r>
            <a:r>
              <a:rPr lang="en-US" dirty="0"/>
              <a:t>to comply with OPTN </a:t>
            </a:r>
            <a:r>
              <a:rPr lang="en-US" dirty="0" smtClean="0"/>
              <a:t>Obligations </a:t>
            </a:r>
            <a:r>
              <a:rPr lang="en-US" dirty="0"/>
              <a:t>is </a:t>
            </a:r>
            <a:r>
              <a:rPr lang="en-US" dirty="0" smtClean="0"/>
              <a:t>unchanged</a:t>
            </a:r>
          </a:p>
          <a:p>
            <a:r>
              <a:rPr lang="en-US" dirty="0" smtClean="0"/>
              <a:t>The </a:t>
            </a:r>
            <a:r>
              <a:rPr lang="en-US" dirty="0"/>
              <a:t>MPSC will review </a:t>
            </a:r>
            <a:r>
              <a:rPr lang="en-US" dirty="0" smtClean="0"/>
              <a:t>potential noncompliance with </a:t>
            </a:r>
            <a:r>
              <a:rPr lang="en-US" dirty="0"/>
              <a:t>OPTN Obligations as detailed in the proposal</a:t>
            </a:r>
          </a:p>
          <a:p>
            <a:r>
              <a:rPr lang="en-US" dirty="0" smtClean="0"/>
              <a:t>Members must respond to </a:t>
            </a:r>
            <a:r>
              <a:rPr lang="en-US" dirty="0"/>
              <a:t>any MPSC </a:t>
            </a:r>
            <a:r>
              <a:rPr lang="en-US" dirty="0" smtClean="0"/>
              <a:t>request</a:t>
            </a:r>
            <a:endParaRPr lang="en-US"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14</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Anticipated Board of Directors Review – </a:t>
            </a:r>
            <a:r>
              <a:rPr lang="en-US" sz="3200" dirty="0" smtClean="0"/>
              <a:t>June 2018</a:t>
            </a:r>
            <a:endParaRPr lang="en-US" sz="3200" dirty="0"/>
          </a:p>
          <a:p>
            <a:r>
              <a:rPr lang="en-US" sz="3200" dirty="0" smtClean="0"/>
              <a:t>Anticipated Implementation – immediately upon Board of Directors approval and notice to members</a:t>
            </a:r>
          </a:p>
          <a:p>
            <a:r>
              <a:rPr lang="en-US" sz="3200" dirty="0" smtClean="0"/>
              <a:t>No programming required</a:t>
            </a:r>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15</a:t>
            </a:fld>
            <a:endParaRPr lang="en-US" dirty="0"/>
          </a:p>
        </p:txBody>
      </p:sp>
    </p:spTree>
    <p:extLst>
      <p:ext uri="{BB962C8B-B14F-4D97-AF65-F5344CB8AC3E}">
        <p14:creationId xmlns:p14="http://schemas.microsoft.com/office/powerpoint/2010/main" val="917916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Jeff Orlowski, MS, CPTC                             </a:t>
            </a:r>
          </a:p>
          <a:p>
            <a:pPr marL="0" indent="0">
              <a:spcBef>
                <a:spcPts val="0"/>
              </a:spcBef>
              <a:buNone/>
              <a:defRPr/>
            </a:pPr>
            <a:r>
              <a:rPr lang="en-US" dirty="0" smtClean="0">
                <a:latin typeface="Arial" panose="020B0604020202020204" pitchFamily="34" charset="0"/>
                <a:cs typeface="Arial" panose="020B0604020202020204" pitchFamily="34" charset="0"/>
              </a:rPr>
              <a:t>Committee </a:t>
            </a:r>
            <a:r>
              <a:rPr lang="en-US" dirty="0">
                <a:latin typeface="Arial" panose="020B0604020202020204" pitchFamily="34" charset="0"/>
                <a:cs typeface="Arial" panose="020B0604020202020204" pitchFamily="34" charset="0"/>
              </a:rPr>
              <a:t>Chair                                              </a:t>
            </a: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jorlowski@lifeshareok.org</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smtClean="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Chad Waller</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Committee </a:t>
            </a:r>
            <a:r>
              <a:rPr lang="en-US" dirty="0" smtClean="0">
                <a:latin typeface="Arial" panose="020B0604020202020204" pitchFamily="34" charset="0"/>
                <a:cs typeface="Arial" panose="020B0604020202020204" pitchFamily="34" charset="0"/>
              </a:rPr>
              <a:t>Liaison</a:t>
            </a: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chad.waller@unos.org</a:t>
            </a: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16</a:t>
            </a:fld>
            <a:endParaRPr lang="en-US" dirty="0"/>
          </a:p>
        </p:txBody>
      </p:sp>
    </p:spTree>
    <p:extLst>
      <p:ext uri="{BB962C8B-B14F-4D97-AF65-F5344CB8AC3E}">
        <p14:creationId xmlns:p14="http://schemas.microsoft.com/office/powerpoint/2010/main" val="2977669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348828"/>
            <a:ext cx="11394917" cy="4802590"/>
          </a:xfrm>
        </p:spPr>
        <p:txBody>
          <a:bodyPr>
            <a:normAutofit/>
          </a:bodyPr>
          <a:lstStyle/>
          <a:p>
            <a:r>
              <a:rPr lang="en-US" sz="3200" dirty="0" smtClean="0"/>
              <a:t>Predetermined steps and timelines restrict MPSC from adapting reviews to circumstances</a:t>
            </a:r>
            <a:endParaRPr lang="en-US" sz="2400" strike="sngStrike" dirty="0" smtClean="0"/>
          </a:p>
          <a:p>
            <a:r>
              <a:rPr lang="en-US" altLang="en-US" sz="3200" dirty="0" smtClean="0">
                <a:latin typeface="Arial" panose="020B0604020202020204" pitchFamily="34" charset="0"/>
                <a:cs typeface="Arial" panose="020B0604020202020204" pitchFamily="34" charset="0"/>
              </a:rPr>
              <a:t>Complexity and confusion resulting from three separate review pathways</a:t>
            </a:r>
          </a:p>
          <a:p>
            <a:r>
              <a:rPr lang="en-US" altLang="en-US" sz="3200" dirty="0">
                <a:latin typeface="Arial" panose="020B0604020202020204" pitchFamily="34" charset="0"/>
                <a:cs typeface="Arial" panose="020B0604020202020204" pitchFamily="34" charset="0"/>
              </a:rPr>
              <a:t>Limited detail regarding member </a:t>
            </a:r>
            <a:r>
              <a:rPr lang="en-US" altLang="en-US" sz="3200" dirty="0" smtClean="0">
                <a:latin typeface="Arial" panose="020B0604020202020204" pitchFamily="34" charset="0"/>
                <a:cs typeface="Arial" panose="020B0604020202020204" pitchFamily="34" charset="0"/>
              </a:rPr>
              <a:t>interviews and appearances </a:t>
            </a:r>
            <a:r>
              <a:rPr lang="en-US" altLang="en-US" sz="3200" dirty="0">
                <a:latin typeface="Arial" panose="020B0604020202020204" pitchFamily="34" charset="0"/>
                <a:cs typeface="Arial" panose="020B0604020202020204" pitchFamily="34" charset="0"/>
              </a:rPr>
              <a:t>before the Board of </a:t>
            </a:r>
            <a:r>
              <a:rPr lang="en-US" altLang="en-US" sz="3200" dirty="0" smtClean="0">
                <a:latin typeface="Arial" panose="020B0604020202020204" pitchFamily="34" charset="0"/>
                <a:cs typeface="Arial" panose="020B0604020202020204" pitchFamily="34" charset="0"/>
              </a:rPr>
              <a:t>Directors</a:t>
            </a:r>
            <a:endParaRPr lang="en-US" altLang="en-US" sz="3200" dirty="0">
              <a:latin typeface="Arial" panose="020B0604020202020204" pitchFamily="34" charset="0"/>
              <a:cs typeface="Arial" panose="020B0604020202020204" pitchFamily="34" charset="0"/>
            </a:endParaRPr>
          </a:p>
          <a:p>
            <a:r>
              <a:rPr lang="en-US" altLang="en-US" sz="3200" dirty="0" smtClean="0">
                <a:latin typeface="Arial" panose="020B0604020202020204" pitchFamily="34" charset="0"/>
                <a:cs typeface="Arial" panose="020B0604020202020204" pitchFamily="34" charset="0"/>
              </a:rPr>
              <a:t>Requirement for </a:t>
            </a:r>
            <a:r>
              <a:rPr lang="en-US" altLang="en-US" sz="3200" dirty="0">
                <a:latin typeface="Arial" panose="020B0604020202020204" pitchFamily="34" charset="0"/>
                <a:cs typeface="Arial" panose="020B0604020202020204" pitchFamily="34" charset="0"/>
              </a:rPr>
              <a:t>MPSC to determine a possible action before offering the member an </a:t>
            </a:r>
            <a:r>
              <a:rPr lang="en-US" altLang="en-US" sz="3200" dirty="0" smtClean="0">
                <a:latin typeface="Arial" panose="020B0604020202020204" pitchFamily="34" charset="0"/>
                <a:cs typeface="Arial" panose="020B0604020202020204" pitchFamily="34" charset="0"/>
              </a:rPr>
              <a:t>interview</a:t>
            </a:r>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279" y="208562"/>
            <a:ext cx="11651769" cy="850932"/>
          </a:xfrm>
        </p:spPr>
        <p:txBody>
          <a:bodyPr/>
          <a:lstStyle/>
          <a:p>
            <a:r>
              <a:rPr lang="en-US" dirty="0" smtClean="0"/>
              <a:t>What are the proposal’s goals?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
        <p:nvSpPr>
          <p:cNvPr id="8" name="Left-Right Arrow 7"/>
          <p:cNvSpPr/>
          <p:nvPr/>
        </p:nvSpPr>
        <p:spPr>
          <a:xfrm>
            <a:off x="685801" y="3308844"/>
            <a:ext cx="10441982" cy="1093799"/>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 name="TextBox 8"/>
          <p:cNvSpPr txBox="1"/>
          <p:nvPr/>
        </p:nvSpPr>
        <p:spPr>
          <a:xfrm>
            <a:off x="1293848" y="1451644"/>
            <a:ext cx="3115159" cy="1569660"/>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Quickly resolve urgent and severe risks to patient health and public safety</a:t>
            </a:r>
            <a:endParaRPr lang="en-US" sz="2400" dirty="0">
              <a:latin typeface="Arial" panose="020B0604020202020204" pitchFamily="34" charset="0"/>
              <a:cs typeface="Arial" panose="020B0604020202020204" pitchFamily="34" charset="0"/>
            </a:endParaRPr>
          </a:p>
        </p:txBody>
      </p:sp>
      <p:sp>
        <p:nvSpPr>
          <p:cNvPr id="12" name="TextBox 11"/>
          <p:cNvSpPr txBox="1"/>
          <p:nvPr/>
        </p:nvSpPr>
        <p:spPr>
          <a:xfrm>
            <a:off x="6788258" y="1451644"/>
            <a:ext cx="3580107" cy="1938992"/>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Conduct value-added reviews appropriate to the case details, focus on process improvement</a:t>
            </a:r>
            <a:endParaRPr lang="en-US" sz="2400" b="1" dirty="0">
              <a:latin typeface="Arial" panose="020B0604020202020204" pitchFamily="34" charset="0"/>
              <a:cs typeface="Arial" panose="020B0604020202020204" pitchFamily="34" charset="0"/>
            </a:endParaRPr>
          </a:p>
        </p:txBody>
      </p:sp>
      <p:sp>
        <p:nvSpPr>
          <p:cNvPr id="13" name="TextBox 12"/>
          <p:cNvSpPr txBox="1"/>
          <p:nvPr/>
        </p:nvSpPr>
        <p:spPr>
          <a:xfrm>
            <a:off x="1289458" y="4451221"/>
            <a:ext cx="3719592" cy="1200329"/>
          </a:xfrm>
          <a:prstGeom prst="rect">
            <a:avLst/>
          </a:prstGeom>
          <a:noFill/>
        </p:spPr>
        <p:txBody>
          <a:bodyPr wrap="square" rtlCol="0">
            <a:spAutoFit/>
          </a:bodyPr>
          <a:lstStyle/>
          <a:p>
            <a:r>
              <a:rPr lang="en-US" sz="2400" dirty="0" smtClean="0">
                <a:solidFill>
                  <a:schemeClr val="tx2"/>
                </a:solidFill>
                <a:latin typeface="Arial" panose="020B0604020202020204" pitchFamily="34" charset="0"/>
                <a:cs typeface="Arial" panose="020B0604020202020204" pitchFamily="34" charset="0"/>
              </a:rPr>
              <a:t>Provide significant detail so members know exactly what to expect</a:t>
            </a:r>
            <a:endParaRPr lang="en-US" sz="2400" dirty="0">
              <a:solidFill>
                <a:schemeClr val="tx2"/>
              </a:solidFill>
              <a:latin typeface="Arial" panose="020B0604020202020204" pitchFamily="34" charset="0"/>
              <a:cs typeface="Arial" panose="020B0604020202020204" pitchFamily="34" charset="0"/>
            </a:endParaRPr>
          </a:p>
        </p:txBody>
      </p:sp>
      <p:sp>
        <p:nvSpPr>
          <p:cNvPr id="15" name="TextBox 14"/>
          <p:cNvSpPr txBox="1"/>
          <p:nvPr/>
        </p:nvSpPr>
        <p:spPr>
          <a:xfrm>
            <a:off x="6788259" y="4451221"/>
            <a:ext cx="3580108" cy="1569660"/>
          </a:xfrm>
          <a:prstGeom prst="rect">
            <a:avLst/>
          </a:prstGeom>
          <a:noFill/>
        </p:spPr>
        <p:txBody>
          <a:bodyPr wrap="square" rtlCol="0">
            <a:spAutoFit/>
          </a:bodyPr>
          <a:lstStyle/>
          <a:p>
            <a:r>
              <a:rPr lang="en-US" sz="2400" b="1" dirty="0" smtClean="0">
                <a:solidFill>
                  <a:schemeClr val="tx2"/>
                </a:solidFill>
                <a:latin typeface="Arial" panose="020B0604020202020204" pitchFamily="34" charset="0"/>
                <a:cs typeface="Arial" panose="020B0604020202020204" pitchFamily="34" charset="0"/>
              </a:rPr>
              <a:t>Provide a framework that describes the process and incorporates flexibility</a:t>
            </a:r>
            <a:endParaRPr lang="en-US" sz="24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7821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67684428"/>
              </p:ext>
            </p:extLst>
          </p:nvPr>
        </p:nvGraphicFramePr>
        <p:xfrm>
          <a:off x="385763" y="304800"/>
          <a:ext cx="11395075" cy="57302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3357276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406888"/>
            <a:ext cx="11394917" cy="5073911"/>
          </a:xfrm>
        </p:spPr>
        <p:txBody>
          <a:bodyPr>
            <a:noAutofit/>
          </a:bodyPr>
          <a:lstStyle/>
          <a:p>
            <a:pPr>
              <a:defRPr/>
            </a:pPr>
            <a:r>
              <a:rPr lang="en-US" altLang="en-US" sz="4000" dirty="0" smtClean="0">
                <a:latin typeface="Arial" panose="020B0604020202020204" pitchFamily="34" charset="0"/>
                <a:cs typeface="Arial" panose="020B0604020202020204" pitchFamily="34" charset="0"/>
              </a:rPr>
              <a:t>Rewrite Appendix L</a:t>
            </a:r>
          </a:p>
          <a:p>
            <a:pPr>
              <a:defRPr/>
            </a:pPr>
            <a:r>
              <a:rPr lang="en-US" altLang="en-US" sz="3200" i="1" dirty="0" smtClean="0">
                <a:latin typeface="Arial" panose="020B0604020202020204" pitchFamily="34" charset="0"/>
                <a:cs typeface="Arial" panose="020B0604020202020204" pitchFamily="34" charset="0"/>
              </a:rPr>
              <a:t>Improvements to member rights</a:t>
            </a:r>
          </a:p>
          <a:p>
            <a:pPr>
              <a:defRPr/>
            </a:pPr>
            <a:r>
              <a:rPr lang="en-US" sz="3200" i="1" dirty="0" smtClean="0"/>
              <a:t>Improve effectiveness and efficiency of OPTN reviews</a:t>
            </a:r>
          </a:p>
          <a:p>
            <a:pPr>
              <a:defRPr/>
            </a:pPr>
            <a:r>
              <a:rPr lang="en-US" sz="3200" i="1" dirty="0" smtClean="0"/>
              <a:t>Better organize information </a:t>
            </a:r>
          </a:p>
          <a:p>
            <a:pPr>
              <a:defRPr/>
            </a:pPr>
            <a:r>
              <a:rPr lang="en-US" sz="3200" i="1" dirty="0" smtClean="0"/>
              <a:t>Maintain OPTN ability to </a:t>
            </a:r>
            <a:r>
              <a:rPr lang="en-US" sz="3200" i="1" dirty="0"/>
              <a:t>address urgent and severe risks to patient health and public safety </a:t>
            </a:r>
            <a:endParaRPr lang="en-US" sz="3200" i="1" dirty="0" smtClean="0"/>
          </a:p>
          <a:p>
            <a:pPr lvl="1">
              <a:defRPr/>
            </a:pPr>
            <a:endParaRPr lang="en-US" dirty="0" smtClean="0"/>
          </a:p>
          <a:p>
            <a:pPr>
              <a:defRPr/>
            </a:pPr>
            <a:endParaRPr lang="en-US" dirty="0"/>
          </a:p>
          <a:p>
            <a:pPr>
              <a:defRPr/>
            </a:pPr>
            <a:endParaRPr lang="en-US" altLang="en-US" dirty="0" smtClean="0">
              <a:latin typeface="Arial" panose="020B0604020202020204" pitchFamily="34" charset="0"/>
              <a:cs typeface="Arial" panose="020B0604020202020204" pitchFamily="34" charset="0"/>
            </a:endParaRPr>
          </a:p>
          <a:p>
            <a:pPr>
              <a:defRPr/>
            </a:pPr>
            <a:endParaRPr lang="en-US" altLang="en-US" dirty="0" smtClean="0">
              <a:latin typeface="Arial" panose="020B0604020202020204" pitchFamily="34" charset="0"/>
              <a:cs typeface="Arial" panose="020B0604020202020204" pitchFamily="34" charset="0"/>
            </a:endParaRPr>
          </a:p>
          <a:p>
            <a:pPr>
              <a:defRPr/>
            </a:pPr>
            <a:endParaRPr lang="en-US" altLang="en-US" dirty="0">
              <a:latin typeface="Arial" panose="020B0604020202020204" pitchFamily="34" charset="0"/>
              <a:cs typeface="Arial" panose="020B0604020202020204" pitchFamily="34" charset="0"/>
            </a:endParaRPr>
          </a:p>
          <a:p>
            <a:pPr>
              <a:defRPr/>
            </a:pPr>
            <a:endParaRPr lang="en-US" altLang="en-US"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15095"/>
            <a:ext cx="11651769" cy="850932"/>
          </a:xfrm>
        </p:spPr>
        <p:txBody>
          <a:bodyPr/>
          <a:lstStyle/>
          <a:p>
            <a:r>
              <a:rPr lang="en-US" dirty="0" smtClean="0"/>
              <a:t>What are the proposed solutions?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2582318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105216"/>
            <a:ext cx="11394917" cy="5073911"/>
          </a:xfrm>
        </p:spPr>
        <p:txBody>
          <a:bodyPr>
            <a:noAutofit/>
          </a:bodyPr>
          <a:lstStyle/>
          <a:p>
            <a:pPr lvl="0"/>
            <a:r>
              <a:rPr lang="en-US" sz="3200" dirty="0" smtClean="0"/>
              <a:t>Members </a:t>
            </a:r>
            <a:r>
              <a:rPr lang="en-US" sz="3200" dirty="0"/>
              <a:t>under </a:t>
            </a:r>
            <a:r>
              <a:rPr lang="en-US" sz="3200" dirty="0" smtClean="0"/>
              <a:t>MPSC review may request informal discussions</a:t>
            </a:r>
            <a:endParaRPr lang="en-US" sz="3200" dirty="0"/>
          </a:p>
          <a:p>
            <a:pPr lvl="0"/>
            <a:r>
              <a:rPr lang="en-US" sz="3200" dirty="0" smtClean="0"/>
              <a:t>MPSC must offer members an </a:t>
            </a:r>
            <a:r>
              <a:rPr lang="en-US" sz="3200" dirty="0"/>
              <a:t>interview and hearing </a:t>
            </a:r>
            <a:r>
              <a:rPr lang="en-US" sz="3200" dirty="0" smtClean="0"/>
              <a:t>before recommending an adverse action to the Board</a:t>
            </a:r>
            <a:r>
              <a:rPr lang="en-US" sz="3200" strike="sngStrike" dirty="0" smtClean="0"/>
              <a:t> </a:t>
            </a:r>
            <a:endParaRPr lang="en-US" sz="3200" strike="sngStrike" dirty="0"/>
          </a:p>
          <a:p>
            <a:pPr lvl="0"/>
            <a:r>
              <a:rPr lang="en-US" sz="3200" dirty="0" smtClean="0"/>
              <a:t>Members may be </a:t>
            </a:r>
            <a:r>
              <a:rPr lang="en-US" sz="3200" dirty="0"/>
              <a:t>present w</a:t>
            </a:r>
            <a:r>
              <a:rPr lang="en-US" sz="3200" dirty="0" smtClean="0"/>
              <a:t>hen </a:t>
            </a:r>
            <a:r>
              <a:rPr lang="en-US" sz="3200" dirty="0"/>
              <a:t>the MPSC recommends </a:t>
            </a:r>
            <a:r>
              <a:rPr lang="en-US" sz="3200" dirty="0" smtClean="0"/>
              <a:t>an </a:t>
            </a:r>
            <a:r>
              <a:rPr lang="en-US" sz="3200" dirty="0"/>
              <a:t>adverse </a:t>
            </a:r>
            <a:r>
              <a:rPr lang="en-US" sz="3200" dirty="0" smtClean="0"/>
              <a:t>action </a:t>
            </a:r>
            <a:r>
              <a:rPr lang="en-US" sz="3200" dirty="0"/>
              <a:t>to the Board</a:t>
            </a:r>
          </a:p>
        </p:txBody>
      </p:sp>
      <p:sp>
        <p:nvSpPr>
          <p:cNvPr id="3" name="Title 2"/>
          <p:cNvSpPr>
            <a:spLocks noGrp="1"/>
          </p:cNvSpPr>
          <p:nvPr>
            <p:ph type="title"/>
          </p:nvPr>
        </p:nvSpPr>
        <p:spPr>
          <a:xfrm>
            <a:off x="385279" y="254284"/>
            <a:ext cx="11651769" cy="850932"/>
          </a:xfrm>
        </p:spPr>
        <p:txBody>
          <a:bodyPr/>
          <a:lstStyle/>
          <a:p>
            <a:r>
              <a:rPr lang="en-US" altLang="en-US" sz="4400" i="1" dirty="0" smtClean="0">
                <a:latin typeface="Arial" panose="020B0604020202020204" pitchFamily="34" charset="0"/>
                <a:cs typeface="Arial" panose="020B0604020202020204" pitchFamily="34" charset="0"/>
              </a:rPr>
              <a:t>Improvements to member rights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170642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9" y="1255278"/>
            <a:ext cx="11394917" cy="5073911"/>
          </a:xfrm>
        </p:spPr>
        <p:txBody>
          <a:bodyPr>
            <a:noAutofit/>
          </a:bodyPr>
          <a:lstStyle/>
          <a:p>
            <a:pPr>
              <a:defRPr/>
            </a:pPr>
            <a:r>
              <a:rPr lang="en-US" sz="3200" dirty="0"/>
              <a:t>MPSC Chair </a:t>
            </a:r>
            <a:r>
              <a:rPr lang="en-US" sz="3200" dirty="0" smtClean="0"/>
              <a:t>discretion </a:t>
            </a:r>
            <a:r>
              <a:rPr lang="en-US" sz="3200" dirty="0"/>
              <a:t>when scheduling </a:t>
            </a:r>
            <a:r>
              <a:rPr lang="en-US" sz="3200" dirty="0" smtClean="0"/>
              <a:t>MPSC </a:t>
            </a:r>
            <a:r>
              <a:rPr lang="en-US" sz="3200" dirty="0"/>
              <a:t>informal discussions, interviews, and hearings </a:t>
            </a:r>
          </a:p>
          <a:p>
            <a:pPr>
              <a:defRPr/>
            </a:pPr>
            <a:r>
              <a:rPr lang="en-US" sz="3200" dirty="0" smtClean="0"/>
              <a:t>MPSC may offer </a:t>
            </a:r>
            <a:r>
              <a:rPr lang="en-US" sz="3200" dirty="0"/>
              <a:t>a member multiple </a:t>
            </a:r>
            <a:r>
              <a:rPr lang="en-US" sz="3200" dirty="0" smtClean="0"/>
              <a:t>interviews </a:t>
            </a:r>
            <a:endParaRPr lang="en-US" sz="3200" dirty="0"/>
          </a:p>
          <a:p>
            <a:pPr lvl="0"/>
            <a:r>
              <a:rPr lang="en-US" sz="3200" dirty="0" smtClean="0"/>
              <a:t>Expanded </a:t>
            </a:r>
            <a:r>
              <a:rPr lang="en-US" sz="3200" dirty="0"/>
              <a:t>opportunities for the MPSC to offer a </a:t>
            </a:r>
            <a:r>
              <a:rPr lang="en-US" sz="3200" dirty="0" smtClean="0"/>
              <a:t>member Deferred Disposition </a:t>
            </a:r>
          </a:p>
          <a:p>
            <a:pPr lvl="1"/>
            <a:r>
              <a:rPr lang="en-US" sz="2800" dirty="0"/>
              <a:t>Deferred </a:t>
            </a:r>
            <a:r>
              <a:rPr lang="en-US" sz="2800" dirty="0" smtClean="0"/>
              <a:t>Disposition- periods during a review to implement changes and demonstrate improvement</a:t>
            </a:r>
            <a:endParaRPr lang="en-US" sz="2800" dirty="0"/>
          </a:p>
          <a:p>
            <a:pPr>
              <a:defRPr/>
            </a:pPr>
            <a:endParaRPr lang="en-US" altLang="en-US" dirty="0" smtClean="0">
              <a:latin typeface="Arial" panose="020B0604020202020204" pitchFamily="34" charset="0"/>
              <a:cs typeface="Arial" panose="020B0604020202020204" pitchFamily="34" charset="0"/>
            </a:endParaRPr>
          </a:p>
          <a:p>
            <a:pPr>
              <a:defRPr/>
            </a:pPr>
            <a:endParaRPr lang="en-US" altLang="en-US" dirty="0" smtClean="0">
              <a:latin typeface="Arial" panose="020B0604020202020204" pitchFamily="34" charset="0"/>
              <a:cs typeface="Arial" panose="020B0604020202020204" pitchFamily="34" charset="0"/>
            </a:endParaRPr>
          </a:p>
          <a:p>
            <a:pPr>
              <a:defRPr/>
            </a:pPr>
            <a:endParaRPr lang="en-US" altLang="en-US" dirty="0">
              <a:latin typeface="Arial" panose="020B0604020202020204" pitchFamily="34" charset="0"/>
              <a:cs typeface="Arial" panose="020B0604020202020204" pitchFamily="34" charset="0"/>
            </a:endParaRPr>
          </a:p>
          <a:p>
            <a:pPr>
              <a:defRPr/>
            </a:pPr>
            <a:endParaRPr lang="en-US" altLang="en-US"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304668"/>
            <a:ext cx="11651769" cy="850932"/>
          </a:xfrm>
        </p:spPr>
        <p:txBody>
          <a:bodyPr/>
          <a:lstStyle/>
          <a:p>
            <a:pPr>
              <a:defRPr/>
            </a:pPr>
            <a:r>
              <a:rPr lang="en-US" sz="4400" i="1" dirty="0" smtClean="0"/>
              <a:t>Improvements to OPTN reviews</a:t>
            </a:r>
            <a:endParaRPr lang="en-US" sz="4400" i="1"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2619428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261518"/>
            <a:ext cx="11394917" cy="5073911"/>
          </a:xfrm>
        </p:spPr>
        <p:txBody>
          <a:bodyPr>
            <a:noAutofit/>
          </a:bodyPr>
          <a:lstStyle/>
          <a:p>
            <a:pPr lvl="0"/>
            <a:r>
              <a:rPr lang="en-US" sz="3200" dirty="0" smtClean="0"/>
              <a:t>Compile all </a:t>
            </a:r>
            <a:r>
              <a:rPr lang="en-US" sz="3200" dirty="0"/>
              <a:t>information related to the Secretary of HHS in a single </a:t>
            </a:r>
            <a:r>
              <a:rPr lang="en-US" sz="3200" dirty="0" smtClean="0"/>
              <a:t>section</a:t>
            </a:r>
            <a:endParaRPr lang="en-US" sz="3200" dirty="0"/>
          </a:p>
          <a:p>
            <a:pPr lvl="0"/>
            <a:r>
              <a:rPr lang="en-US" sz="3200" dirty="0" smtClean="0"/>
              <a:t>Consistent </a:t>
            </a:r>
            <a:r>
              <a:rPr lang="en-US" sz="3200" dirty="0"/>
              <a:t>formatting and detail for informal discussions, interviews, </a:t>
            </a:r>
            <a:r>
              <a:rPr lang="en-US" sz="3200" dirty="0" smtClean="0"/>
              <a:t>hearings, </a:t>
            </a:r>
            <a:r>
              <a:rPr lang="en-US" sz="3200" dirty="0"/>
              <a:t>and Board </a:t>
            </a:r>
            <a:r>
              <a:rPr lang="en-US" sz="3200" dirty="0" smtClean="0"/>
              <a:t>appearances</a:t>
            </a:r>
            <a:endParaRPr lang="en-US" sz="3200" dirty="0"/>
          </a:p>
          <a:p>
            <a:pPr lvl="0"/>
            <a:r>
              <a:rPr lang="en-US" sz="3200" dirty="0" smtClean="0"/>
              <a:t>Consistent </a:t>
            </a:r>
            <a:r>
              <a:rPr lang="en-US" sz="3200" dirty="0"/>
              <a:t>formatting and detail for the adverse actions of Probation and Member Not in Good </a:t>
            </a:r>
            <a:r>
              <a:rPr lang="en-US" sz="3200" dirty="0" smtClean="0"/>
              <a:t>Standing</a:t>
            </a:r>
            <a:endParaRPr lang="en-US" sz="3200" dirty="0"/>
          </a:p>
          <a:p>
            <a:pPr>
              <a:defRPr/>
            </a:pPr>
            <a:endParaRPr lang="en-US" altLang="en-US" dirty="0" smtClean="0">
              <a:latin typeface="Arial" panose="020B0604020202020204" pitchFamily="34" charset="0"/>
              <a:cs typeface="Arial" panose="020B0604020202020204" pitchFamily="34" charset="0"/>
            </a:endParaRPr>
          </a:p>
          <a:p>
            <a:pPr>
              <a:defRPr/>
            </a:pPr>
            <a:endParaRPr lang="en-US" altLang="en-US" dirty="0" smtClean="0">
              <a:latin typeface="Arial" panose="020B0604020202020204" pitchFamily="34" charset="0"/>
              <a:cs typeface="Arial" panose="020B0604020202020204" pitchFamily="34" charset="0"/>
            </a:endParaRPr>
          </a:p>
          <a:p>
            <a:pPr>
              <a:defRPr/>
            </a:pPr>
            <a:endParaRPr lang="en-US" altLang="en-US" dirty="0">
              <a:latin typeface="Arial" panose="020B0604020202020204" pitchFamily="34" charset="0"/>
              <a:cs typeface="Arial" panose="020B0604020202020204" pitchFamily="34" charset="0"/>
            </a:endParaRPr>
          </a:p>
          <a:p>
            <a:pPr>
              <a:defRPr/>
            </a:pPr>
            <a:endParaRPr lang="en-US" altLang="en-US"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8" y="294586"/>
            <a:ext cx="11651769" cy="850932"/>
          </a:xfrm>
        </p:spPr>
        <p:txBody>
          <a:bodyPr/>
          <a:lstStyle/>
          <a:p>
            <a:pPr>
              <a:defRPr/>
            </a:pPr>
            <a:r>
              <a:rPr lang="en-US" sz="4400" i="1" dirty="0"/>
              <a:t>B</a:t>
            </a:r>
            <a:r>
              <a:rPr lang="en-US" sz="4400" i="1" dirty="0" smtClean="0"/>
              <a:t>etter organize </a:t>
            </a:r>
            <a:r>
              <a:rPr lang="en-US" sz="4400" i="1" dirty="0"/>
              <a:t>and explain </a:t>
            </a:r>
            <a:r>
              <a:rPr lang="en-US" sz="4400" i="1" dirty="0" smtClean="0"/>
              <a:t>information</a:t>
            </a:r>
            <a:endParaRPr lang="en-US" sz="4400" i="1"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1095266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3704" y="2038277"/>
            <a:ext cx="11394917" cy="3979065"/>
          </a:xfrm>
        </p:spPr>
        <p:txBody>
          <a:bodyPr>
            <a:noAutofit/>
          </a:bodyPr>
          <a:lstStyle/>
          <a:p>
            <a:pPr lvl="0"/>
            <a:r>
              <a:rPr lang="en-US" sz="3200" dirty="0" smtClean="0"/>
              <a:t>MPSC Chair can still ask members to take action to mitigate urgent and severe risks</a:t>
            </a:r>
          </a:p>
          <a:p>
            <a:pPr lvl="0"/>
            <a:r>
              <a:rPr lang="en-US" sz="3200" dirty="0" smtClean="0"/>
              <a:t>More </a:t>
            </a:r>
            <a:r>
              <a:rPr lang="en-US" sz="3200" dirty="0"/>
              <a:t>opportunities for the MPSC </a:t>
            </a:r>
            <a:r>
              <a:rPr lang="en-US" sz="3200" dirty="0" smtClean="0"/>
              <a:t>to </a:t>
            </a:r>
            <a:r>
              <a:rPr lang="en-US" sz="3200" dirty="0"/>
              <a:t>obtain </a:t>
            </a:r>
            <a:r>
              <a:rPr lang="en-US" sz="3200" dirty="0" smtClean="0"/>
              <a:t>information </a:t>
            </a:r>
            <a:r>
              <a:rPr lang="en-US" sz="3200" dirty="0"/>
              <a:t>from the member before making a recommendation</a:t>
            </a:r>
          </a:p>
          <a:p>
            <a:pPr lvl="0"/>
            <a:r>
              <a:rPr lang="en-US" sz="3200" dirty="0" smtClean="0"/>
              <a:t>Eliminating </a:t>
            </a:r>
            <a:r>
              <a:rPr lang="en-US" sz="3200" dirty="0"/>
              <a:t>unnecessary</a:t>
            </a:r>
            <a:r>
              <a:rPr lang="en-US" sz="3200" dirty="0" smtClean="0">
                <a:solidFill>
                  <a:srgbClr val="FF0000"/>
                </a:solidFill>
              </a:rPr>
              <a:t> </a:t>
            </a:r>
            <a:r>
              <a:rPr lang="en-US" sz="3200" dirty="0" smtClean="0"/>
              <a:t>steps that take time</a:t>
            </a:r>
            <a:endParaRPr lang="en-US" altLang="en-US"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679750"/>
            <a:ext cx="11651769" cy="850932"/>
          </a:xfrm>
        </p:spPr>
        <p:txBody>
          <a:bodyPr/>
          <a:lstStyle/>
          <a:p>
            <a:pPr>
              <a:defRPr/>
            </a:pPr>
            <a:r>
              <a:rPr lang="en-US" sz="4400" i="1" dirty="0" smtClean="0"/>
              <a:t>Maintain OPTN ability to address </a:t>
            </a:r>
            <a:r>
              <a:rPr lang="en-US" sz="4400" i="1" dirty="0"/>
              <a:t>urgent and severe risks to patient health </a:t>
            </a:r>
            <a:r>
              <a:rPr lang="en-US" sz="4400" i="1" dirty="0" smtClean="0"/>
              <a:t>&amp; public </a:t>
            </a:r>
            <a:r>
              <a:rPr lang="en-US" sz="4400" i="1" dirty="0"/>
              <a:t>safety </a:t>
            </a:r>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34619628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UNOS">
      <a:dk1>
        <a:sysClr val="windowText" lastClr="000000"/>
      </a:dk1>
      <a:lt1>
        <a:sysClr val="window" lastClr="FFFFFF"/>
      </a:lt1>
      <a:dk2>
        <a:srgbClr val="0A3C6E"/>
      </a:dk2>
      <a:lt2>
        <a:srgbClr val="666666"/>
      </a:lt2>
      <a:accent1>
        <a:srgbClr val="0F99D6"/>
      </a:accent1>
      <a:accent2>
        <a:srgbClr val="80C342"/>
      </a:accent2>
      <a:accent3>
        <a:srgbClr val="0A3C6E"/>
      </a:accent3>
      <a:accent4>
        <a:srgbClr val="EE3524"/>
      </a:accent4>
      <a:accent5>
        <a:srgbClr val="F3901D"/>
      </a:accent5>
      <a:accent6>
        <a:srgbClr val="F9C200"/>
      </a:accent6>
      <a:hlink>
        <a:srgbClr val="0F99D6"/>
      </a:hlink>
      <a:folHlink>
        <a:srgbClr val="9ECF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B4DD36-3E77-48C1-BD50-FF15F831F4D8}">
  <ds:schemaRefs>
    <ds:schemaRef ds:uri="http://schemas.microsoft.com/office/2006/metadata/propertie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eb91da90-ef78-48fa-8294-c2e3b9c4157a"/>
    <ds:schemaRef ds:uri="http://www.w3.org/XML/1998/namespace"/>
    <ds:schemaRef ds:uri="http://purl.org/dc/terms/"/>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C4124803-3792-4846-A01F-7949958C33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3532</TotalTime>
  <Words>3005</Words>
  <Application>Microsoft Office PowerPoint</Application>
  <PresentationFormat>Custom</PresentationFormat>
  <Paragraphs>224</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Myriad Pro</vt:lpstr>
      <vt:lpstr>Wingdings</vt:lpstr>
      <vt:lpstr>Expo</vt:lpstr>
      <vt:lpstr>Changes to OPTN Bylaws Appendix L</vt:lpstr>
      <vt:lpstr>What problem will the proposal solve? </vt:lpstr>
      <vt:lpstr>What are the proposal’s goals?</vt:lpstr>
      <vt:lpstr>PowerPoint Presentation</vt:lpstr>
      <vt:lpstr>What are the proposed solutions?</vt:lpstr>
      <vt:lpstr>Improvements to member rights</vt:lpstr>
      <vt:lpstr>Improvements to OPTN reviews</vt:lpstr>
      <vt:lpstr>Better organize and explain information</vt:lpstr>
      <vt:lpstr>Maintain OPTN ability to address urgent and severe risks to patient health &amp; public safety </vt:lpstr>
      <vt:lpstr>Proposed MPSC Review Process</vt:lpstr>
      <vt:lpstr>Scenario 1</vt:lpstr>
      <vt:lpstr>Scenario 2</vt:lpstr>
      <vt:lpstr>Scenario 3</vt:lpstr>
      <vt:lpstr>How will members implement this proposal?</vt:lpstr>
      <vt:lpstr>How will the OPTN implement this proposal?</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Desiree Tenenbaum</cp:lastModifiedBy>
  <cp:revision>222</cp:revision>
  <cp:lastPrinted>2017-12-20T15:31:09Z</cp:lastPrinted>
  <dcterms:created xsi:type="dcterms:W3CDTF">2010-09-17T15:26:33Z</dcterms:created>
  <dcterms:modified xsi:type="dcterms:W3CDTF">2018-01-31T13:53:28Z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