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9"/>
  </p:notesMasterIdLst>
  <p:handoutMasterIdLst>
    <p:handoutMasterId r:id="rId20"/>
  </p:handoutMasterIdLst>
  <p:sldIdLst>
    <p:sldId id="264" r:id="rId5"/>
    <p:sldId id="360" r:id="rId6"/>
    <p:sldId id="358" r:id="rId7"/>
    <p:sldId id="362" r:id="rId8"/>
    <p:sldId id="340" r:id="rId9"/>
    <p:sldId id="355" r:id="rId10"/>
    <p:sldId id="356" r:id="rId11"/>
    <p:sldId id="343" r:id="rId12"/>
    <p:sldId id="344" r:id="rId13"/>
    <p:sldId id="346" r:id="rId14"/>
    <p:sldId id="347" r:id="rId15"/>
    <p:sldId id="359" r:id="rId16"/>
    <p:sldId id="361" r:id="rId17"/>
    <p:sldId id="363" r:id="rId18"/>
  </p:sldIdLst>
  <p:sldSz cx="12188825"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queline J. O'Keefe" initials="JJO" lastIdx="1" clrIdx="0">
    <p:extLst>
      <p:ext uri="{19B8F6BF-5375-455C-9EA6-DF929625EA0E}">
        <p15:presenceInfo xmlns:p15="http://schemas.microsoft.com/office/powerpoint/2012/main" userId="S-1-5-21-3838001524-2532167733-2738084025-1546" providerId="AD"/>
      </p:ext>
    </p:extLst>
  </p:cmAuthor>
  <p:cmAuthor id="2" name="Jo Anne Britt" initials="JAB" lastIdx="12" clrIdx="1">
    <p:extLst>
      <p:ext uri="{19B8F6BF-5375-455C-9EA6-DF929625EA0E}">
        <p15:presenceInfo xmlns:p15="http://schemas.microsoft.com/office/powerpoint/2012/main" userId="S-1-5-21-3838001524-2532167733-2738084025-15819" providerId="AD"/>
      </p:ext>
    </p:extLst>
  </p:cmAuthor>
  <p:cmAuthor id="3" name="Henrisa Haskell" initials="HH" lastIdx="2" clrIdx="2">
    <p:extLst>
      <p:ext uri="{19B8F6BF-5375-455C-9EA6-DF929625EA0E}">
        <p15:presenceInfo xmlns:p15="http://schemas.microsoft.com/office/powerpoint/2012/main" userId="S-1-5-21-3838001524-2532167733-2738084025-12075" providerId="AD"/>
      </p:ext>
    </p:extLst>
  </p:cmAuthor>
  <p:cmAuthor id="4" name="Ann-Marie Leary" initials="AL" lastIdx="1" clrIdx="3">
    <p:extLst>
      <p:ext uri="{19B8F6BF-5375-455C-9EA6-DF929625EA0E}">
        <p15:presenceInfo xmlns:p15="http://schemas.microsoft.com/office/powerpoint/2012/main" userId="S-1-5-21-3838001524-2532167733-2738084025-75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045"/>
    <a:srgbClr val="D76600"/>
    <a:srgbClr val="0B76BC"/>
    <a:srgbClr val="001B37"/>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1" autoAdjust="0"/>
    <p:restoredTop sz="50195" autoAdjust="0"/>
  </p:normalViewPr>
  <p:slideViewPr>
    <p:cSldViewPr snapToGrid="0" snapToObjects="1">
      <p:cViewPr varScale="1">
        <p:scale>
          <a:sx n="45" d="100"/>
          <a:sy n="45" d="100"/>
        </p:scale>
        <p:origin x="2268" y="54"/>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8" d="100"/>
          <a:sy n="68" d="100"/>
        </p:scale>
        <p:origin x="325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3600" dirty="0" smtClean="0">
                <a:latin typeface="Arial" panose="020B0604020202020204" pitchFamily="34" charset="0"/>
                <a:cs typeface="Arial" panose="020B0604020202020204" pitchFamily="34" charset="0"/>
              </a:rPr>
              <a:t>2017 Member Responses</a:t>
            </a:r>
            <a:endParaRPr lang="en-US" sz="3600" dirty="0">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36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Sheet1!$B$1</c:f>
              <c:strCache>
                <c:ptCount val="1"/>
                <c:pt idx="0">
                  <c:v>All members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Exclusively Compliance</c:v>
                </c:pt>
                <c:pt idx="1">
                  <c:v>Mostly Compliance</c:v>
                </c:pt>
                <c:pt idx="2">
                  <c:v>Compliance and Improvement</c:v>
                </c:pt>
                <c:pt idx="3">
                  <c:v>Mostly Improvement</c:v>
                </c:pt>
                <c:pt idx="4">
                  <c:v>Exclusively Improvement</c:v>
                </c:pt>
              </c:strCache>
            </c:strRef>
          </c:cat>
          <c:val>
            <c:numRef>
              <c:f>Sheet1!$B$2:$B$6</c:f>
              <c:numCache>
                <c:formatCode>General</c:formatCode>
                <c:ptCount val="5"/>
                <c:pt idx="0">
                  <c:v>7</c:v>
                </c:pt>
                <c:pt idx="1">
                  <c:v>21</c:v>
                </c:pt>
                <c:pt idx="2">
                  <c:v>63</c:v>
                </c:pt>
                <c:pt idx="3">
                  <c:v>8</c:v>
                </c:pt>
                <c:pt idx="4">
                  <c:v>1</c:v>
                </c:pt>
              </c:numCache>
            </c:numRef>
          </c:val>
          <c:extLst>
            <c:ext xmlns:c16="http://schemas.microsoft.com/office/drawing/2014/chart" uri="{C3380CC4-5D6E-409C-BE32-E72D297353CC}">
              <c16:uniqueId val="{00000000-4838-4C4D-B411-61FFBD221443}"/>
            </c:ext>
          </c:extLst>
        </c:ser>
        <c:ser>
          <c:idx val="1"/>
          <c:order val="1"/>
          <c:tx>
            <c:strRef>
              <c:f>Sheet1!$C$1</c:f>
              <c:strCache>
                <c:ptCount val="1"/>
                <c:pt idx="0">
                  <c:v>Post MPSC interactions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Exclusively Compliance</c:v>
                </c:pt>
                <c:pt idx="1">
                  <c:v>Mostly Compliance</c:v>
                </c:pt>
                <c:pt idx="2">
                  <c:v>Compliance and Improvement</c:v>
                </c:pt>
                <c:pt idx="3">
                  <c:v>Mostly Improvement</c:v>
                </c:pt>
                <c:pt idx="4">
                  <c:v>Exclusively Improvement</c:v>
                </c:pt>
              </c:strCache>
            </c:strRef>
          </c:cat>
          <c:val>
            <c:numRef>
              <c:f>Sheet1!$C$2:$C$6</c:f>
              <c:numCache>
                <c:formatCode>General</c:formatCode>
                <c:ptCount val="5"/>
                <c:pt idx="0">
                  <c:v>2</c:v>
                </c:pt>
                <c:pt idx="1">
                  <c:v>5</c:v>
                </c:pt>
                <c:pt idx="2">
                  <c:v>71</c:v>
                </c:pt>
                <c:pt idx="3">
                  <c:v>16</c:v>
                </c:pt>
                <c:pt idx="4">
                  <c:v>7</c:v>
                </c:pt>
              </c:numCache>
            </c:numRef>
          </c:val>
          <c:extLst>
            <c:ext xmlns:c16="http://schemas.microsoft.com/office/drawing/2014/chart" uri="{C3380CC4-5D6E-409C-BE32-E72D297353CC}">
              <c16:uniqueId val="{00000001-4838-4C4D-B411-61FFBD221443}"/>
            </c:ext>
          </c:extLst>
        </c:ser>
        <c:dLbls>
          <c:dLblPos val="outEnd"/>
          <c:showLegendKey val="0"/>
          <c:showVal val="1"/>
          <c:showCatName val="0"/>
          <c:showSerName val="0"/>
          <c:showPercent val="0"/>
          <c:showBubbleSize val="0"/>
        </c:dLbls>
        <c:gapWidth val="219"/>
        <c:overlap val="-27"/>
        <c:axId val="469861064"/>
        <c:axId val="469273224"/>
      </c:barChart>
      <c:catAx>
        <c:axId val="469861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69273224"/>
        <c:crosses val="autoZero"/>
        <c:auto val="1"/>
        <c:lblAlgn val="ctr"/>
        <c:lblOffset val="100"/>
        <c:noMultiLvlLbl val="0"/>
      </c:catAx>
      <c:valAx>
        <c:axId val="46927322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98610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991CB4-2831-45C3-946B-2490630C23DC}" type="doc">
      <dgm:prSet loTypeId="urn:microsoft.com/office/officeart/2005/8/layout/radial6" loCatId="cycle" qsTypeId="urn:microsoft.com/office/officeart/2005/8/quickstyle/simple1" qsCatId="simple" csTypeId="urn:microsoft.com/office/officeart/2005/8/colors/accent2_2" csCatId="accent2" phldr="1"/>
      <dgm:spPr/>
      <dgm:t>
        <a:bodyPr/>
        <a:lstStyle/>
        <a:p>
          <a:endParaRPr lang="en-US"/>
        </a:p>
      </dgm:t>
    </dgm:pt>
    <dgm:pt modelId="{7C2E6FA8-C632-43D6-9325-8F3BB52A4C26}">
      <dgm:prSet phldrT="[Text]" custT="1"/>
      <dgm:spPr/>
      <dgm:t>
        <a:bodyPr/>
        <a:lstStyle/>
        <a:p>
          <a:r>
            <a:rPr lang="en-US" sz="2800" dirty="0" smtClean="0">
              <a:solidFill>
                <a:schemeClr val="tx1"/>
              </a:solidFill>
              <a:latin typeface="Arial" panose="020B0604020202020204" pitchFamily="34" charset="0"/>
              <a:cs typeface="Arial" panose="020B0604020202020204" pitchFamily="34" charset="0"/>
            </a:rPr>
            <a:t>Member Quality</a:t>
          </a:r>
          <a:endParaRPr lang="en-US" sz="2800" dirty="0">
            <a:solidFill>
              <a:schemeClr val="tx1"/>
            </a:solidFill>
            <a:latin typeface="Arial" panose="020B0604020202020204" pitchFamily="34" charset="0"/>
            <a:cs typeface="Arial" panose="020B0604020202020204" pitchFamily="34" charset="0"/>
          </a:endParaRPr>
        </a:p>
      </dgm:t>
    </dgm:pt>
    <dgm:pt modelId="{64E0F2EB-8D5C-42A5-840F-A285386CE7A2}" type="parTrans" cxnId="{DF0BEF63-24D2-433E-BBD6-CB35D8E9982B}">
      <dgm:prSet/>
      <dgm:spPr/>
      <dgm:t>
        <a:bodyPr/>
        <a:lstStyle/>
        <a:p>
          <a:endParaRPr lang="en-US"/>
        </a:p>
      </dgm:t>
    </dgm:pt>
    <dgm:pt modelId="{3FBCE45F-38A0-4406-BD80-AD80B4614E8D}" type="sibTrans" cxnId="{DF0BEF63-24D2-433E-BBD6-CB35D8E9982B}">
      <dgm:prSet/>
      <dgm:spPr/>
      <dgm:t>
        <a:bodyPr/>
        <a:lstStyle/>
        <a:p>
          <a:endParaRPr lang="en-US"/>
        </a:p>
      </dgm:t>
    </dgm:pt>
    <dgm:pt modelId="{1C1653FB-3C3F-4566-B5F5-3A423E618894}">
      <dgm:prSet phldrT="[Text]" custT="1"/>
      <dgm:spPr/>
      <dgm:t>
        <a:bodyPr/>
        <a:lstStyle/>
        <a:p>
          <a:r>
            <a:rPr lang="en-US" sz="1600" dirty="0" smtClean="0">
              <a:solidFill>
                <a:schemeClr val="tx1"/>
              </a:solidFill>
              <a:latin typeface="Arial" panose="020B0604020202020204" pitchFamily="34" charset="0"/>
              <a:cs typeface="Arial" panose="020B0604020202020204" pitchFamily="34" charset="0"/>
            </a:rPr>
            <a:t>Site Survey Reviews</a:t>
          </a:r>
          <a:endParaRPr lang="en-US" sz="1600" dirty="0">
            <a:solidFill>
              <a:schemeClr val="tx1"/>
            </a:solidFill>
            <a:latin typeface="Arial" panose="020B0604020202020204" pitchFamily="34" charset="0"/>
            <a:cs typeface="Arial" panose="020B0604020202020204" pitchFamily="34" charset="0"/>
          </a:endParaRPr>
        </a:p>
      </dgm:t>
    </dgm:pt>
    <dgm:pt modelId="{4B4650B0-0F36-42DC-981B-AB6952633177}" type="parTrans" cxnId="{E75119D6-19FF-45AD-857F-0E131E75CE99}">
      <dgm:prSet/>
      <dgm:spPr/>
      <dgm:t>
        <a:bodyPr/>
        <a:lstStyle/>
        <a:p>
          <a:endParaRPr lang="en-US"/>
        </a:p>
      </dgm:t>
    </dgm:pt>
    <dgm:pt modelId="{32DCCC62-BC1F-46BF-801F-E598729918AA}" type="sibTrans" cxnId="{E75119D6-19FF-45AD-857F-0E131E75CE99}">
      <dgm:prSet/>
      <dgm:spPr/>
      <dgm:t>
        <a:bodyPr/>
        <a:lstStyle/>
        <a:p>
          <a:endParaRPr lang="en-US"/>
        </a:p>
      </dgm:t>
    </dgm:pt>
    <dgm:pt modelId="{4B2CED24-F195-48B6-847F-0CFF8D032C80}">
      <dgm:prSet phldrT="[Text]" custT="1"/>
      <dgm:spPr/>
      <dgm:t>
        <a:bodyPr/>
        <a:lstStyle/>
        <a:p>
          <a:r>
            <a:rPr lang="en-US" sz="1600" dirty="0" smtClean="0">
              <a:solidFill>
                <a:schemeClr val="tx1"/>
              </a:solidFill>
              <a:latin typeface="Arial" panose="020B0604020202020204" pitchFamily="34" charset="0"/>
              <a:cs typeface="Arial" panose="020B0604020202020204" pitchFamily="34" charset="0"/>
            </a:rPr>
            <a:t>Performance and Inactivity Reviews</a:t>
          </a:r>
          <a:endParaRPr lang="en-US" sz="1600" dirty="0">
            <a:solidFill>
              <a:schemeClr val="tx1"/>
            </a:solidFill>
            <a:latin typeface="Arial" panose="020B0604020202020204" pitchFamily="34" charset="0"/>
            <a:cs typeface="Arial" panose="020B0604020202020204" pitchFamily="34" charset="0"/>
          </a:endParaRPr>
        </a:p>
      </dgm:t>
    </dgm:pt>
    <dgm:pt modelId="{02E2E148-78C3-4012-8C07-97276638894A}" type="parTrans" cxnId="{E8880FE9-BBF3-4FCA-AB7A-B585BA8DADF3}">
      <dgm:prSet/>
      <dgm:spPr/>
      <dgm:t>
        <a:bodyPr/>
        <a:lstStyle/>
        <a:p>
          <a:endParaRPr lang="en-US"/>
        </a:p>
      </dgm:t>
    </dgm:pt>
    <dgm:pt modelId="{47A92A69-3CE2-4B1E-B08D-B8301E4109D6}" type="sibTrans" cxnId="{E8880FE9-BBF3-4FCA-AB7A-B585BA8DADF3}">
      <dgm:prSet/>
      <dgm:spPr/>
      <dgm:t>
        <a:bodyPr/>
        <a:lstStyle/>
        <a:p>
          <a:endParaRPr lang="en-US"/>
        </a:p>
      </dgm:t>
    </dgm:pt>
    <dgm:pt modelId="{8712ACAB-4BA1-418E-8938-BF1B1D01E0C6}">
      <dgm:prSet phldrT="[Text]" custT="1"/>
      <dgm:spPr/>
      <dgm:t>
        <a:bodyPr/>
        <a:lstStyle/>
        <a:p>
          <a:r>
            <a:rPr lang="en-US" sz="1600" dirty="0" smtClean="0">
              <a:solidFill>
                <a:schemeClr val="tx1"/>
              </a:solidFill>
              <a:latin typeface="Arial" panose="020B0604020202020204" pitchFamily="34" charset="0"/>
              <a:cs typeface="Arial" panose="020B0604020202020204" pitchFamily="34" charset="0"/>
            </a:rPr>
            <a:t>Membership Applications</a:t>
          </a:r>
          <a:endParaRPr lang="en-US" sz="1600" dirty="0">
            <a:solidFill>
              <a:schemeClr val="tx1"/>
            </a:solidFill>
            <a:latin typeface="Arial" panose="020B0604020202020204" pitchFamily="34" charset="0"/>
            <a:cs typeface="Arial" panose="020B0604020202020204" pitchFamily="34" charset="0"/>
          </a:endParaRPr>
        </a:p>
      </dgm:t>
    </dgm:pt>
    <dgm:pt modelId="{B1C0FBE0-5E09-4057-980E-B3A36C6BA2A5}" type="parTrans" cxnId="{D3692828-59C1-4BCB-90DD-391D1B474E39}">
      <dgm:prSet/>
      <dgm:spPr/>
      <dgm:t>
        <a:bodyPr/>
        <a:lstStyle/>
        <a:p>
          <a:endParaRPr lang="en-US"/>
        </a:p>
      </dgm:t>
    </dgm:pt>
    <dgm:pt modelId="{754E6089-8573-419A-9B30-E33104C0D3DA}" type="sibTrans" cxnId="{D3692828-59C1-4BCB-90DD-391D1B474E39}">
      <dgm:prSet/>
      <dgm:spPr/>
      <dgm:t>
        <a:bodyPr/>
        <a:lstStyle/>
        <a:p>
          <a:endParaRPr lang="en-US"/>
        </a:p>
      </dgm:t>
    </dgm:pt>
    <dgm:pt modelId="{6AB01AE2-4DA1-4430-B181-6126662C0C43}">
      <dgm:prSet phldrT="[Text]" custT="1"/>
      <dgm:spPr/>
      <dgm:t>
        <a:bodyPr/>
        <a:lstStyle/>
        <a:p>
          <a:r>
            <a:rPr lang="en-US" sz="1600" dirty="0" smtClean="0">
              <a:solidFill>
                <a:schemeClr val="tx1"/>
              </a:solidFill>
              <a:latin typeface="Arial" panose="020B0604020202020204" pitchFamily="34" charset="0"/>
              <a:cs typeface="Arial" panose="020B0604020202020204" pitchFamily="34" charset="0"/>
            </a:rPr>
            <a:t>Patient Safety Investigations</a:t>
          </a:r>
          <a:endParaRPr lang="en-US" sz="1600" dirty="0">
            <a:solidFill>
              <a:schemeClr val="tx1"/>
            </a:solidFill>
            <a:latin typeface="Arial" panose="020B0604020202020204" pitchFamily="34" charset="0"/>
            <a:cs typeface="Arial" panose="020B0604020202020204" pitchFamily="34" charset="0"/>
          </a:endParaRPr>
        </a:p>
      </dgm:t>
    </dgm:pt>
    <dgm:pt modelId="{7E70BC92-7112-4797-86C5-80F0AAE39EF2}" type="parTrans" cxnId="{04BBADF0-FF1A-4EC0-9768-4AFC4FBAB4CA}">
      <dgm:prSet/>
      <dgm:spPr/>
      <dgm:t>
        <a:bodyPr/>
        <a:lstStyle/>
        <a:p>
          <a:endParaRPr lang="en-US"/>
        </a:p>
      </dgm:t>
    </dgm:pt>
    <dgm:pt modelId="{1261FAA7-D193-4A35-8088-8F64270D30E7}" type="sibTrans" cxnId="{04BBADF0-FF1A-4EC0-9768-4AFC4FBAB4CA}">
      <dgm:prSet/>
      <dgm:spPr/>
      <dgm:t>
        <a:bodyPr/>
        <a:lstStyle/>
        <a:p>
          <a:endParaRPr lang="en-US"/>
        </a:p>
      </dgm:t>
    </dgm:pt>
    <dgm:pt modelId="{74DAD181-5417-4255-8933-D3D74A05EC79}">
      <dgm:prSet phldrT="[Text]" custT="1"/>
      <dgm:spPr/>
      <dgm:t>
        <a:bodyPr/>
        <a:lstStyle/>
        <a:p>
          <a:r>
            <a:rPr lang="en-US" sz="1600" dirty="0" smtClean="0">
              <a:solidFill>
                <a:schemeClr val="tx1"/>
              </a:solidFill>
              <a:latin typeface="Arial" panose="020B0604020202020204" pitchFamily="34" charset="0"/>
              <a:cs typeface="Arial" panose="020B0604020202020204" pitchFamily="34" charset="0"/>
            </a:rPr>
            <a:t>Process Improvement, including COIIN</a:t>
          </a:r>
          <a:endParaRPr lang="en-US" sz="1600" dirty="0">
            <a:solidFill>
              <a:schemeClr val="tx1"/>
            </a:solidFill>
            <a:latin typeface="Arial" panose="020B0604020202020204" pitchFamily="34" charset="0"/>
            <a:cs typeface="Arial" panose="020B0604020202020204" pitchFamily="34" charset="0"/>
          </a:endParaRPr>
        </a:p>
      </dgm:t>
    </dgm:pt>
    <dgm:pt modelId="{F6D0EC11-90D4-4801-9273-EB35EB8826CE}" type="parTrans" cxnId="{CE507C99-E12A-43FE-AEA6-667819409E5E}">
      <dgm:prSet/>
      <dgm:spPr/>
      <dgm:t>
        <a:bodyPr/>
        <a:lstStyle/>
        <a:p>
          <a:endParaRPr lang="en-US"/>
        </a:p>
      </dgm:t>
    </dgm:pt>
    <dgm:pt modelId="{A996641E-DFF2-4692-9C2A-EE4808E63860}" type="sibTrans" cxnId="{CE507C99-E12A-43FE-AEA6-667819409E5E}">
      <dgm:prSet/>
      <dgm:spPr/>
      <dgm:t>
        <a:bodyPr/>
        <a:lstStyle/>
        <a:p>
          <a:endParaRPr lang="en-US"/>
        </a:p>
      </dgm:t>
    </dgm:pt>
    <dgm:pt modelId="{1063FCF6-B58D-4457-9D8F-07385E59F6CE}">
      <dgm:prSet phldrT="[Text]" custT="1"/>
      <dgm:spPr/>
      <dgm:t>
        <a:bodyPr/>
        <a:lstStyle/>
        <a:p>
          <a:r>
            <a:rPr lang="en-US" sz="1600" dirty="0" smtClean="0">
              <a:solidFill>
                <a:schemeClr val="tx1"/>
              </a:solidFill>
              <a:latin typeface="Arial" panose="020B0604020202020204" pitchFamily="34" charset="0"/>
              <a:cs typeface="Arial" panose="020B0604020202020204" pitchFamily="34" charset="0"/>
            </a:rPr>
            <a:t>Allocation Reviews</a:t>
          </a:r>
          <a:endParaRPr lang="en-US" sz="1600" dirty="0">
            <a:solidFill>
              <a:schemeClr val="tx1"/>
            </a:solidFill>
            <a:latin typeface="Arial" panose="020B0604020202020204" pitchFamily="34" charset="0"/>
            <a:cs typeface="Arial" panose="020B0604020202020204" pitchFamily="34" charset="0"/>
          </a:endParaRPr>
        </a:p>
      </dgm:t>
    </dgm:pt>
    <dgm:pt modelId="{3EA36B56-3929-4569-B2E4-3848129A2188}" type="parTrans" cxnId="{FADAA469-54C3-48C3-A4EF-6A33E650052A}">
      <dgm:prSet/>
      <dgm:spPr/>
      <dgm:t>
        <a:bodyPr/>
        <a:lstStyle/>
        <a:p>
          <a:endParaRPr lang="en-US"/>
        </a:p>
      </dgm:t>
    </dgm:pt>
    <dgm:pt modelId="{BE6BD68B-D4F8-41C1-8D9F-AE3ADC92E2AD}" type="sibTrans" cxnId="{FADAA469-54C3-48C3-A4EF-6A33E650052A}">
      <dgm:prSet/>
      <dgm:spPr/>
      <dgm:t>
        <a:bodyPr/>
        <a:lstStyle/>
        <a:p>
          <a:endParaRPr lang="en-US"/>
        </a:p>
      </dgm:t>
    </dgm:pt>
    <dgm:pt modelId="{772E837A-A7FB-45E0-A9B1-EFAC653BD670}" type="pres">
      <dgm:prSet presAssocID="{E2991CB4-2831-45C3-946B-2490630C23DC}" presName="Name0" presStyleCnt="0">
        <dgm:presLayoutVars>
          <dgm:chMax val="1"/>
          <dgm:dir/>
          <dgm:animLvl val="ctr"/>
          <dgm:resizeHandles val="exact"/>
        </dgm:presLayoutVars>
      </dgm:prSet>
      <dgm:spPr/>
      <dgm:t>
        <a:bodyPr/>
        <a:lstStyle/>
        <a:p>
          <a:endParaRPr lang="en-US"/>
        </a:p>
      </dgm:t>
    </dgm:pt>
    <dgm:pt modelId="{B26EBA3A-B77F-4633-8A77-3D90DA2FD33B}" type="pres">
      <dgm:prSet presAssocID="{7C2E6FA8-C632-43D6-9325-8F3BB52A4C26}" presName="centerShape" presStyleLbl="node0" presStyleIdx="0" presStyleCnt="1"/>
      <dgm:spPr/>
      <dgm:t>
        <a:bodyPr/>
        <a:lstStyle/>
        <a:p>
          <a:endParaRPr lang="en-US"/>
        </a:p>
      </dgm:t>
    </dgm:pt>
    <dgm:pt modelId="{99400B55-25F8-4DB8-BF81-9821A6E2EBF6}" type="pres">
      <dgm:prSet presAssocID="{1C1653FB-3C3F-4566-B5F5-3A423E618894}" presName="node" presStyleLbl="node1" presStyleIdx="0" presStyleCnt="6" custScaleX="130711" custScaleY="120650">
        <dgm:presLayoutVars>
          <dgm:bulletEnabled val="1"/>
        </dgm:presLayoutVars>
      </dgm:prSet>
      <dgm:spPr/>
      <dgm:t>
        <a:bodyPr/>
        <a:lstStyle/>
        <a:p>
          <a:endParaRPr lang="en-US"/>
        </a:p>
      </dgm:t>
    </dgm:pt>
    <dgm:pt modelId="{DDD0ECF0-0F74-4673-BDCC-D3B918A9DA45}" type="pres">
      <dgm:prSet presAssocID="{1C1653FB-3C3F-4566-B5F5-3A423E618894}" presName="dummy" presStyleCnt="0"/>
      <dgm:spPr/>
    </dgm:pt>
    <dgm:pt modelId="{350A8F36-F402-4D66-B790-F20850D1466E}" type="pres">
      <dgm:prSet presAssocID="{32DCCC62-BC1F-46BF-801F-E598729918AA}" presName="sibTrans" presStyleLbl="sibTrans2D1" presStyleIdx="0" presStyleCnt="6"/>
      <dgm:spPr/>
      <dgm:t>
        <a:bodyPr/>
        <a:lstStyle/>
        <a:p>
          <a:endParaRPr lang="en-US"/>
        </a:p>
      </dgm:t>
    </dgm:pt>
    <dgm:pt modelId="{2E771BAC-974D-426E-B908-E0F841576E5E}" type="pres">
      <dgm:prSet presAssocID="{4B2CED24-F195-48B6-847F-0CFF8D032C80}" presName="node" presStyleLbl="node1" presStyleIdx="1" presStyleCnt="6" custScaleX="130711" custScaleY="120650">
        <dgm:presLayoutVars>
          <dgm:bulletEnabled val="1"/>
        </dgm:presLayoutVars>
      </dgm:prSet>
      <dgm:spPr/>
      <dgm:t>
        <a:bodyPr/>
        <a:lstStyle/>
        <a:p>
          <a:endParaRPr lang="en-US"/>
        </a:p>
      </dgm:t>
    </dgm:pt>
    <dgm:pt modelId="{0D09EF99-02D7-4009-A054-B9ADBB4544D4}" type="pres">
      <dgm:prSet presAssocID="{4B2CED24-F195-48B6-847F-0CFF8D032C80}" presName="dummy" presStyleCnt="0"/>
      <dgm:spPr/>
    </dgm:pt>
    <dgm:pt modelId="{6CA1A9E5-AAAC-4254-B515-111B6A50EDF4}" type="pres">
      <dgm:prSet presAssocID="{47A92A69-3CE2-4B1E-B08D-B8301E4109D6}" presName="sibTrans" presStyleLbl="sibTrans2D1" presStyleIdx="1" presStyleCnt="6"/>
      <dgm:spPr/>
      <dgm:t>
        <a:bodyPr/>
        <a:lstStyle/>
        <a:p>
          <a:endParaRPr lang="en-US"/>
        </a:p>
      </dgm:t>
    </dgm:pt>
    <dgm:pt modelId="{3746598E-D716-47D4-8475-D41C53AD85F1}" type="pres">
      <dgm:prSet presAssocID="{8712ACAB-4BA1-418E-8938-BF1B1D01E0C6}" presName="node" presStyleLbl="node1" presStyleIdx="2" presStyleCnt="6" custScaleX="130711" custScaleY="120650">
        <dgm:presLayoutVars>
          <dgm:bulletEnabled val="1"/>
        </dgm:presLayoutVars>
      </dgm:prSet>
      <dgm:spPr/>
      <dgm:t>
        <a:bodyPr/>
        <a:lstStyle/>
        <a:p>
          <a:endParaRPr lang="en-US"/>
        </a:p>
      </dgm:t>
    </dgm:pt>
    <dgm:pt modelId="{BFA8AA39-247B-4A0A-9150-830161DC36DC}" type="pres">
      <dgm:prSet presAssocID="{8712ACAB-4BA1-418E-8938-BF1B1D01E0C6}" presName="dummy" presStyleCnt="0"/>
      <dgm:spPr/>
    </dgm:pt>
    <dgm:pt modelId="{9AA76BA0-81E5-497D-8052-57EBF8D8CFFE}" type="pres">
      <dgm:prSet presAssocID="{754E6089-8573-419A-9B30-E33104C0D3DA}" presName="sibTrans" presStyleLbl="sibTrans2D1" presStyleIdx="2" presStyleCnt="6"/>
      <dgm:spPr/>
      <dgm:t>
        <a:bodyPr/>
        <a:lstStyle/>
        <a:p>
          <a:endParaRPr lang="en-US"/>
        </a:p>
      </dgm:t>
    </dgm:pt>
    <dgm:pt modelId="{6AD60747-359A-4D38-B2A3-E032AB8B8F9D}" type="pres">
      <dgm:prSet presAssocID="{6AB01AE2-4DA1-4430-B181-6126662C0C43}" presName="node" presStyleLbl="node1" presStyleIdx="3" presStyleCnt="6" custScaleX="130711" custScaleY="120650">
        <dgm:presLayoutVars>
          <dgm:bulletEnabled val="1"/>
        </dgm:presLayoutVars>
      </dgm:prSet>
      <dgm:spPr/>
      <dgm:t>
        <a:bodyPr/>
        <a:lstStyle/>
        <a:p>
          <a:endParaRPr lang="en-US"/>
        </a:p>
      </dgm:t>
    </dgm:pt>
    <dgm:pt modelId="{371FEA93-7853-4F57-9123-CD53F9BC263E}" type="pres">
      <dgm:prSet presAssocID="{6AB01AE2-4DA1-4430-B181-6126662C0C43}" presName="dummy" presStyleCnt="0"/>
      <dgm:spPr/>
    </dgm:pt>
    <dgm:pt modelId="{5497BF3D-F2E1-4131-A928-1316079AA9C1}" type="pres">
      <dgm:prSet presAssocID="{1261FAA7-D193-4A35-8088-8F64270D30E7}" presName="sibTrans" presStyleLbl="sibTrans2D1" presStyleIdx="3" presStyleCnt="6"/>
      <dgm:spPr/>
      <dgm:t>
        <a:bodyPr/>
        <a:lstStyle/>
        <a:p>
          <a:endParaRPr lang="en-US"/>
        </a:p>
      </dgm:t>
    </dgm:pt>
    <dgm:pt modelId="{99BE1809-6D61-4947-946E-0ACCD7CD5227}" type="pres">
      <dgm:prSet presAssocID="{74DAD181-5417-4255-8933-D3D74A05EC79}" presName="node" presStyleLbl="node1" presStyleIdx="4" presStyleCnt="6" custScaleX="130711" custScaleY="120650">
        <dgm:presLayoutVars>
          <dgm:bulletEnabled val="1"/>
        </dgm:presLayoutVars>
      </dgm:prSet>
      <dgm:spPr/>
      <dgm:t>
        <a:bodyPr/>
        <a:lstStyle/>
        <a:p>
          <a:endParaRPr lang="en-US"/>
        </a:p>
      </dgm:t>
    </dgm:pt>
    <dgm:pt modelId="{6C3226FC-7EA8-459E-A79D-240CDE0FD149}" type="pres">
      <dgm:prSet presAssocID="{74DAD181-5417-4255-8933-D3D74A05EC79}" presName="dummy" presStyleCnt="0"/>
      <dgm:spPr/>
    </dgm:pt>
    <dgm:pt modelId="{7B49BFB8-E079-47FE-84A4-792839DEBF44}" type="pres">
      <dgm:prSet presAssocID="{A996641E-DFF2-4692-9C2A-EE4808E63860}" presName="sibTrans" presStyleLbl="sibTrans2D1" presStyleIdx="4" presStyleCnt="6"/>
      <dgm:spPr/>
      <dgm:t>
        <a:bodyPr/>
        <a:lstStyle/>
        <a:p>
          <a:endParaRPr lang="en-US"/>
        </a:p>
      </dgm:t>
    </dgm:pt>
    <dgm:pt modelId="{4F79A43C-7036-4B63-9861-C5F98C8A8EFE}" type="pres">
      <dgm:prSet presAssocID="{1063FCF6-B58D-4457-9D8F-07385E59F6CE}" presName="node" presStyleLbl="node1" presStyleIdx="5" presStyleCnt="6" custScaleX="130711" custScaleY="120650">
        <dgm:presLayoutVars>
          <dgm:bulletEnabled val="1"/>
        </dgm:presLayoutVars>
      </dgm:prSet>
      <dgm:spPr/>
      <dgm:t>
        <a:bodyPr/>
        <a:lstStyle/>
        <a:p>
          <a:endParaRPr lang="en-US"/>
        </a:p>
      </dgm:t>
    </dgm:pt>
    <dgm:pt modelId="{E43A132D-721A-4114-A48F-58AAB1034329}" type="pres">
      <dgm:prSet presAssocID="{1063FCF6-B58D-4457-9D8F-07385E59F6CE}" presName="dummy" presStyleCnt="0"/>
      <dgm:spPr/>
    </dgm:pt>
    <dgm:pt modelId="{326207E6-A36E-476B-A139-C75B38CC16FE}" type="pres">
      <dgm:prSet presAssocID="{BE6BD68B-D4F8-41C1-8D9F-AE3ADC92E2AD}" presName="sibTrans" presStyleLbl="sibTrans2D1" presStyleIdx="5" presStyleCnt="6"/>
      <dgm:spPr/>
      <dgm:t>
        <a:bodyPr/>
        <a:lstStyle/>
        <a:p>
          <a:endParaRPr lang="en-US"/>
        </a:p>
      </dgm:t>
    </dgm:pt>
  </dgm:ptLst>
  <dgm:cxnLst>
    <dgm:cxn modelId="{04BBADF0-FF1A-4EC0-9768-4AFC4FBAB4CA}" srcId="{7C2E6FA8-C632-43D6-9325-8F3BB52A4C26}" destId="{6AB01AE2-4DA1-4430-B181-6126662C0C43}" srcOrd="3" destOrd="0" parTransId="{7E70BC92-7112-4797-86C5-80F0AAE39EF2}" sibTransId="{1261FAA7-D193-4A35-8088-8F64270D30E7}"/>
    <dgm:cxn modelId="{11125776-6130-4652-891F-C07C06B4616C}" type="presOf" srcId="{E2991CB4-2831-45C3-946B-2490630C23DC}" destId="{772E837A-A7FB-45E0-A9B1-EFAC653BD670}" srcOrd="0" destOrd="0" presId="urn:microsoft.com/office/officeart/2005/8/layout/radial6"/>
    <dgm:cxn modelId="{E8880FE9-BBF3-4FCA-AB7A-B585BA8DADF3}" srcId="{7C2E6FA8-C632-43D6-9325-8F3BB52A4C26}" destId="{4B2CED24-F195-48B6-847F-0CFF8D032C80}" srcOrd="1" destOrd="0" parTransId="{02E2E148-78C3-4012-8C07-97276638894A}" sibTransId="{47A92A69-3CE2-4B1E-B08D-B8301E4109D6}"/>
    <dgm:cxn modelId="{69825215-1BE7-40BC-8202-1A4857FB3AA0}" type="presOf" srcId="{7C2E6FA8-C632-43D6-9325-8F3BB52A4C26}" destId="{B26EBA3A-B77F-4633-8A77-3D90DA2FD33B}" srcOrd="0" destOrd="0" presId="urn:microsoft.com/office/officeart/2005/8/layout/radial6"/>
    <dgm:cxn modelId="{1022AC03-E05A-43EB-9065-6A9E80B66136}" type="presOf" srcId="{8712ACAB-4BA1-418E-8938-BF1B1D01E0C6}" destId="{3746598E-D716-47D4-8475-D41C53AD85F1}" srcOrd="0" destOrd="0" presId="urn:microsoft.com/office/officeart/2005/8/layout/radial6"/>
    <dgm:cxn modelId="{E75119D6-19FF-45AD-857F-0E131E75CE99}" srcId="{7C2E6FA8-C632-43D6-9325-8F3BB52A4C26}" destId="{1C1653FB-3C3F-4566-B5F5-3A423E618894}" srcOrd="0" destOrd="0" parTransId="{4B4650B0-0F36-42DC-981B-AB6952633177}" sibTransId="{32DCCC62-BC1F-46BF-801F-E598729918AA}"/>
    <dgm:cxn modelId="{9D8D69BD-5231-480D-A7BA-FEA070BBB61D}" type="presOf" srcId="{4B2CED24-F195-48B6-847F-0CFF8D032C80}" destId="{2E771BAC-974D-426E-B908-E0F841576E5E}" srcOrd="0" destOrd="0" presId="urn:microsoft.com/office/officeart/2005/8/layout/radial6"/>
    <dgm:cxn modelId="{1BE427DA-03F8-4DDA-86A7-FAA0ADC3BCFF}" type="presOf" srcId="{32DCCC62-BC1F-46BF-801F-E598729918AA}" destId="{350A8F36-F402-4D66-B790-F20850D1466E}" srcOrd="0" destOrd="0" presId="urn:microsoft.com/office/officeart/2005/8/layout/radial6"/>
    <dgm:cxn modelId="{97EAE819-5D01-4962-BB8D-F1B4B0AF4898}" type="presOf" srcId="{A996641E-DFF2-4692-9C2A-EE4808E63860}" destId="{7B49BFB8-E079-47FE-84A4-792839DEBF44}" srcOrd="0" destOrd="0" presId="urn:microsoft.com/office/officeart/2005/8/layout/radial6"/>
    <dgm:cxn modelId="{D3692828-59C1-4BCB-90DD-391D1B474E39}" srcId="{7C2E6FA8-C632-43D6-9325-8F3BB52A4C26}" destId="{8712ACAB-4BA1-418E-8938-BF1B1D01E0C6}" srcOrd="2" destOrd="0" parTransId="{B1C0FBE0-5E09-4057-980E-B3A36C6BA2A5}" sibTransId="{754E6089-8573-419A-9B30-E33104C0D3DA}"/>
    <dgm:cxn modelId="{FADAA469-54C3-48C3-A4EF-6A33E650052A}" srcId="{7C2E6FA8-C632-43D6-9325-8F3BB52A4C26}" destId="{1063FCF6-B58D-4457-9D8F-07385E59F6CE}" srcOrd="5" destOrd="0" parTransId="{3EA36B56-3929-4569-B2E4-3848129A2188}" sibTransId="{BE6BD68B-D4F8-41C1-8D9F-AE3ADC92E2AD}"/>
    <dgm:cxn modelId="{063510F1-846F-4D17-953C-0EBB3F117C41}" type="presOf" srcId="{1063FCF6-B58D-4457-9D8F-07385E59F6CE}" destId="{4F79A43C-7036-4B63-9861-C5F98C8A8EFE}" srcOrd="0" destOrd="0" presId="urn:microsoft.com/office/officeart/2005/8/layout/radial6"/>
    <dgm:cxn modelId="{E554245D-4E8F-459A-9B22-B6B122432866}" type="presOf" srcId="{754E6089-8573-419A-9B30-E33104C0D3DA}" destId="{9AA76BA0-81E5-497D-8052-57EBF8D8CFFE}" srcOrd="0" destOrd="0" presId="urn:microsoft.com/office/officeart/2005/8/layout/radial6"/>
    <dgm:cxn modelId="{DF0BEF63-24D2-433E-BBD6-CB35D8E9982B}" srcId="{E2991CB4-2831-45C3-946B-2490630C23DC}" destId="{7C2E6FA8-C632-43D6-9325-8F3BB52A4C26}" srcOrd="0" destOrd="0" parTransId="{64E0F2EB-8D5C-42A5-840F-A285386CE7A2}" sibTransId="{3FBCE45F-38A0-4406-BD80-AD80B4614E8D}"/>
    <dgm:cxn modelId="{DD03E9C2-A930-4A58-8EB1-907A0115BD98}" type="presOf" srcId="{47A92A69-3CE2-4B1E-B08D-B8301E4109D6}" destId="{6CA1A9E5-AAAC-4254-B515-111B6A50EDF4}" srcOrd="0" destOrd="0" presId="urn:microsoft.com/office/officeart/2005/8/layout/radial6"/>
    <dgm:cxn modelId="{39FB2171-45A4-4978-9A63-CEED89711B1F}" type="presOf" srcId="{6AB01AE2-4DA1-4430-B181-6126662C0C43}" destId="{6AD60747-359A-4D38-B2A3-E032AB8B8F9D}" srcOrd="0" destOrd="0" presId="urn:microsoft.com/office/officeart/2005/8/layout/radial6"/>
    <dgm:cxn modelId="{35458CA6-72E0-4A88-BFD6-5284484E5A8D}" type="presOf" srcId="{74DAD181-5417-4255-8933-D3D74A05EC79}" destId="{99BE1809-6D61-4947-946E-0ACCD7CD5227}" srcOrd="0" destOrd="0" presId="urn:microsoft.com/office/officeart/2005/8/layout/radial6"/>
    <dgm:cxn modelId="{CE507C99-E12A-43FE-AEA6-667819409E5E}" srcId="{7C2E6FA8-C632-43D6-9325-8F3BB52A4C26}" destId="{74DAD181-5417-4255-8933-D3D74A05EC79}" srcOrd="4" destOrd="0" parTransId="{F6D0EC11-90D4-4801-9273-EB35EB8826CE}" sibTransId="{A996641E-DFF2-4692-9C2A-EE4808E63860}"/>
    <dgm:cxn modelId="{2AF0377F-1BCA-4E22-ABBD-D66F7A3125BF}" type="presOf" srcId="{1C1653FB-3C3F-4566-B5F5-3A423E618894}" destId="{99400B55-25F8-4DB8-BF81-9821A6E2EBF6}" srcOrd="0" destOrd="0" presId="urn:microsoft.com/office/officeart/2005/8/layout/radial6"/>
    <dgm:cxn modelId="{4AC779A5-9877-4A84-8097-98D75D26FC83}" type="presOf" srcId="{1261FAA7-D193-4A35-8088-8F64270D30E7}" destId="{5497BF3D-F2E1-4131-A928-1316079AA9C1}" srcOrd="0" destOrd="0" presId="urn:microsoft.com/office/officeart/2005/8/layout/radial6"/>
    <dgm:cxn modelId="{1465945E-7A48-4E4B-BB01-EDE350CA2DBE}" type="presOf" srcId="{BE6BD68B-D4F8-41C1-8D9F-AE3ADC92E2AD}" destId="{326207E6-A36E-476B-A139-C75B38CC16FE}" srcOrd="0" destOrd="0" presId="urn:microsoft.com/office/officeart/2005/8/layout/radial6"/>
    <dgm:cxn modelId="{FB0DB35F-EF75-4DA5-928C-5A72E2A59E0D}" type="presParOf" srcId="{772E837A-A7FB-45E0-A9B1-EFAC653BD670}" destId="{B26EBA3A-B77F-4633-8A77-3D90DA2FD33B}" srcOrd="0" destOrd="0" presId="urn:microsoft.com/office/officeart/2005/8/layout/radial6"/>
    <dgm:cxn modelId="{4B4E74E2-E8ED-4B0E-BEC4-19C27938B927}" type="presParOf" srcId="{772E837A-A7FB-45E0-A9B1-EFAC653BD670}" destId="{99400B55-25F8-4DB8-BF81-9821A6E2EBF6}" srcOrd="1" destOrd="0" presId="urn:microsoft.com/office/officeart/2005/8/layout/radial6"/>
    <dgm:cxn modelId="{C184B9B2-65C0-4A3F-9E12-B1C9D1EF341A}" type="presParOf" srcId="{772E837A-A7FB-45E0-A9B1-EFAC653BD670}" destId="{DDD0ECF0-0F74-4673-BDCC-D3B918A9DA45}" srcOrd="2" destOrd="0" presId="urn:microsoft.com/office/officeart/2005/8/layout/radial6"/>
    <dgm:cxn modelId="{5AB138D7-9FC3-4958-AAEB-F0724BEBB3E7}" type="presParOf" srcId="{772E837A-A7FB-45E0-A9B1-EFAC653BD670}" destId="{350A8F36-F402-4D66-B790-F20850D1466E}" srcOrd="3" destOrd="0" presId="urn:microsoft.com/office/officeart/2005/8/layout/radial6"/>
    <dgm:cxn modelId="{16C4E991-904A-4DDD-85EA-B1101C9D6FD4}" type="presParOf" srcId="{772E837A-A7FB-45E0-A9B1-EFAC653BD670}" destId="{2E771BAC-974D-426E-B908-E0F841576E5E}" srcOrd="4" destOrd="0" presId="urn:microsoft.com/office/officeart/2005/8/layout/radial6"/>
    <dgm:cxn modelId="{ABC66C14-5936-48AB-90A1-C576EA614048}" type="presParOf" srcId="{772E837A-A7FB-45E0-A9B1-EFAC653BD670}" destId="{0D09EF99-02D7-4009-A054-B9ADBB4544D4}" srcOrd="5" destOrd="0" presId="urn:microsoft.com/office/officeart/2005/8/layout/radial6"/>
    <dgm:cxn modelId="{56088C4B-1498-440A-8C33-0C348F03D5A1}" type="presParOf" srcId="{772E837A-A7FB-45E0-A9B1-EFAC653BD670}" destId="{6CA1A9E5-AAAC-4254-B515-111B6A50EDF4}" srcOrd="6" destOrd="0" presId="urn:microsoft.com/office/officeart/2005/8/layout/radial6"/>
    <dgm:cxn modelId="{CAF8AA3A-B6C3-4319-A28B-DA5A498BC204}" type="presParOf" srcId="{772E837A-A7FB-45E0-A9B1-EFAC653BD670}" destId="{3746598E-D716-47D4-8475-D41C53AD85F1}" srcOrd="7" destOrd="0" presId="urn:microsoft.com/office/officeart/2005/8/layout/radial6"/>
    <dgm:cxn modelId="{57A135B6-1DFD-4562-9EB3-2BE8BEC3C3AA}" type="presParOf" srcId="{772E837A-A7FB-45E0-A9B1-EFAC653BD670}" destId="{BFA8AA39-247B-4A0A-9150-830161DC36DC}" srcOrd="8" destOrd="0" presId="urn:microsoft.com/office/officeart/2005/8/layout/radial6"/>
    <dgm:cxn modelId="{A8E8C49B-3944-49DA-875A-FC9D5FF84830}" type="presParOf" srcId="{772E837A-A7FB-45E0-A9B1-EFAC653BD670}" destId="{9AA76BA0-81E5-497D-8052-57EBF8D8CFFE}" srcOrd="9" destOrd="0" presId="urn:microsoft.com/office/officeart/2005/8/layout/radial6"/>
    <dgm:cxn modelId="{0CDC1DE3-574B-4A1B-AC81-BDF4477D2283}" type="presParOf" srcId="{772E837A-A7FB-45E0-A9B1-EFAC653BD670}" destId="{6AD60747-359A-4D38-B2A3-E032AB8B8F9D}" srcOrd="10" destOrd="0" presId="urn:microsoft.com/office/officeart/2005/8/layout/radial6"/>
    <dgm:cxn modelId="{A2DDB1D2-C1C9-4199-9E01-BA0765C3622E}" type="presParOf" srcId="{772E837A-A7FB-45E0-A9B1-EFAC653BD670}" destId="{371FEA93-7853-4F57-9123-CD53F9BC263E}" srcOrd="11" destOrd="0" presId="urn:microsoft.com/office/officeart/2005/8/layout/radial6"/>
    <dgm:cxn modelId="{60F0B22C-9D3E-4834-A128-6D9400910B9E}" type="presParOf" srcId="{772E837A-A7FB-45E0-A9B1-EFAC653BD670}" destId="{5497BF3D-F2E1-4131-A928-1316079AA9C1}" srcOrd="12" destOrd="0" presId="urn:microsoft.com/office/officeart/2005/8/layout/radial6"/>
    <dgm:cxn modelId="{4737927B-FB5F-42BB-A2A2-F506E18FFF88}" type="presParOf" srcId="{772E837A-A7FB-45E0-A9B1-EFAC653BD670}" destId="{99BE1809-6D61-4947-946E-0ACCD7CD5227}" srcOrd="13" destOrd="0" presId="urn:microsoft.com/office/officeart/2005/8/layout/radial6"/>
    <dgm:cxn modelId="{64F188C9-9D6E-4515-A912-8B31295D5F89}" type="presParOf" srcId="{772E837A-A7FB-45E0-A9B1-EFAC653BD670}" destId="{6C3226FC-7EA8-459E-A79D-240CDE0FD149}" srcOrd="14" destOrd="0" presId="urn:microsoft.com/office/officeart/2005/8/layout/radial6"/>
    <dgm:cxn modelId="{C97385EC-B042-4AB5-89CE-A7DEEC1D89C7}" type="presParOf" srcId="{772E837A-A7FB-45E0-A9B1-EFAC653BD670}" destId="{7B49BFB8-E079-47FE-84A4-792839DEBF44}" srcOrd="15" destOrd="0" presId="urn:microsoft.com/office/officeart/2005/8/layout/radial6"/>
    <dgm:cxn modelId="{88DE383D-749E-43FE-BE7D-B20FC36E3AD7}" type="presParOf" srcId="{772E837A-A7FB-45E0-A9B1-EFAC653BD670}" destId="{4F79A43C-7036-4B63-9861-C5F98C8A8EFE}" srcOrd="16" destOrd="0" presId="urn:microsoft.com/office/officeart/2005/8/layout/radial6"/>
    <dgm:cxn modelId="{C53D8097-6AE6-47F7-907F-84F3B0A551C0}" type="presParOf" srcId="{772E837A-A7FB-45E0-A9B1-EFAC653BD670}" destId="{E43A132D-721A-4114-A48F-58AAB1034329}" srcOrd="17" destOrd="0" presId="urn:microsoft.com/office/officeart/2005/8/layout/radial6"/>
    <dgm:cxn modelId="{4C457DFD-411D-4F88-88C9-A86CC2791561}" type="presParOf" srcId="{772E837A-A7FB-45E0-A9B1-EFAC653BD670}" destId="{326207E6-A36E-476B-A139-C75B38CC16FE}" srcOrd="18"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A78D07-177E-42B7-9FAD-BDBBF2CD3824}"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en-US"/>
        </a:p>
      </dgm:t>
    </dgm:pt>
    <dgm:pt modelId="{1B1E9DFA-5DC2-454C-8A14-9DF1F01B5B75}">
      <dgm:prSet phldrT="[Text]"/>
      <dgm:spPr/>
      <dgm:t>
        <a:bodyPr/>
        <a:lstStyle/>
        <a:p>
          <a:r>
            <a:rPr lang="en-US" dirty="0" smtClean="0">
              <a:solidFill>
                <a:schemeClr val="tx1"/>
              </a:solidFill>
              <a:latin typeface="Arial" panose="020B0604020202020204" pitchFamily="34" charset="0"/>
              <a:cs typeface="Arial" panose="020B0604020202020204" pitchFamily="34" charset="0"/>
            </a:rPr>
            <a:t>Sustainability</a:t>
          </a:r>
          <a:endParaRPr lang="en-US" dirty="0">
            <a:solidFill>
              <a:schemeClr val="tx1"/>
            </a:solidFill>
            <a:latin typeface="Arial" panose="020B0604020202020204" pitchFamily="34" charset="0"/>
            <a:cs typeface="Arial" panose="020B0604020202020204" pitchFamily="34" charset="0"/>
          </a:endParaRPr>
        </a:p>
      </dgm:t>
    </dgm:pt>
    <dgm:pt modelId="{0B79F5C2-89B2-4E07-9149-1B55D62851DF}" type="parTrans" cxnId="{736C310B-BC5A-4C2F-A393-69F4371522D5}">
      <dgm:prSet/>
      <dgm:spPr/>
      <dgm:t>
        <a:bodyPr/>
        <a:lstStyle/>
        <a:p>
          <a:endParaRPr lang="en-US"/>
        </a:p>
      </dgm:t>
    </dgm:pt>
    <dgm:pt modelId="{04B2DB3F-4D10-49F8-850A-301DD664A7AB}" type="sibTrans" cxnId="{736C310B-BC5A-4C2F-A393-69F4371522D5}">
      <dgm:prSet/>
      <dgm:spPr/>
      <dgm:t>
        <a:bodyPr/>
        <a:lstStyle/>
        <a:p>
          <a:endParaRPr lang="en-US"/>
        </a:p>
      </dgm:t>
    </dgm:pt>
    <dgm:pt modelId="{C835534A-AD36-4319-9479-7EEF8EA6629E}">
      <dgm:prSet phldrT="[Text]"/>
      <dgm:spPr/>
      <dgm:t>
        <a:bodyPr/>
        <a:lstStyle/>
        <a:p>
          <a:r>
            <a:rPr lang="en-US" dirty="0" smtClean="0">
              <a:solidFill>
                <a:schemeClr val="tx1"/>
              </a:solidFill>
              <a:latin typeface="Arial" panose="020B0604020202020204" pitchFamily="34" charset="0"/>
              <a:cs typeface="Arial" panose="020B0604020202020204" pitchFamily="34" charset="0"/>
            </a:rPr>
            <a:t>Consistency</a:t>
          </a:r>
          <a:endParaRPr lang="en-US" dirty="0">
            <a:solidFill>
              <a:schemeClr val="tx1"/>
            </a:solidFill>
            <a:latin typeface="Arial" panose="020B0604020202020204" pitchFamily="34" charset="0"/>
            <a:cs typeface="Arial" panose="020B0604020202020204" pitchFamily="34" charset="0"/>
          </a:endParaRPr>
        </a:p>
      </dgm:t>
    </dgm:pt>
    <dgm:pt modelId="{7224320A-9C03-47C9-BBBE-CBF306B84F39}" type="parTrans" cxnId="{DABF2CEF-B7EC-47FF-867F-C4F2CC6F8B07}">
      <dgm:prSet/>
      <dgm:spPr/>
      <dgm:t>
        <a:bodyPr/>
        <a:lstStyle/>
        <a:p>
          <a:endParaRPr lang="en-US"/>
        </a:p>
      </dgm:t>
    </dgm:pt>
    <dgm:pt modelId="{581C4D8E-C540-4A63-A01F-C6DF075E7B64}" type="sibTrans" cxnId="{DABF2CEF-B7EC-47FF-867F-C4F2CC6F8B07}">
      <dgm:prSet/>
      <dgm:spPr/>
      <dgm:t>
        <a:bodyPr/>
        <a:lstStyle/>
        <a:p>
          <a:endParaRPr lang="en-US"/>
        </a:p>
      </dgm:t>
    </dgm:pt>
    <dgm:pt modelId="{A04DF56C-53A5-4710-B641-396AF83DC6CC}">
      <dgm:prSet phldrT="[Text]"/>
      <dgm:spPr/>
      <dgm:t>
        <a:bodyPr/>
        <a:lstStyle/>
        <a:p>
          <a:r>
            <a:rPr lang="en-US" dirty="0" smtClean="0">
              <a:solidFill>
                <a:schemeClr val="tx1"/>
              </a:solidFill>
              <a:latin typeface="Arial" panose="020B0604020202020204" pitchFamily="34" charset="0"/>
              <a:cs typeface="Arial" panose="020B0604020202020204" pitchFamily="34" charset="0"/>
            </a:rPr>
            <a:t>Efficiency</a:t>
          </a:r>
          <a:endParaRPr lang="en-US" dirty="0">
            <a:solidFill>
              <a:schemeClr val="tx1"/>
            </a:solidFill>
            <a:latin typeface="Arial" panose="020B0604020202020204" pitchFamily="34" charset="0"/>
            <a:cs typeface="Arial" panose="020B0604020202020204" pitchFamily="34" charset="0"/>
          </a:endParaRPr>
        </a:p>
      </dgm:t>
    </dgm:pt>
    <dgm:pt modelId="{71704F3D-01D7-4F40-A6D0-A78A881E7295}" type="parTrans" cxnId="{D71E9616-AD9E-4154-AE5C-AA5B47F84E68}">
      <dgm:prSet/>
      <dgm:spPr/>
      <dgm:t>
        <a:bodyPr/>
        <a:lstStyle/>
        <a:p>
          <a:endParaRPr lang="en-US"/>
        </a:p>
      </dgm:t>
    </dgm:pt>
    <dgm:pt modelId="{39A3B260-636B-410A-AEAC-25B663E31B68}" type="sibTrans" cxnId="{D71E9616-AD9E-4154-AE5C-AA5B47F84E68}">
      <dgm:prSet/>
      <dgm:spPr/>
      <dgm:t>
        <a:bodyPr/>
        <a:lstStyle/>
        <a:p>
          <a:endParaRPr lang="en-US"/>
        </a:p>
      </dgm:t>
    </dgm:pt>
    <dgm:pt modelId="{33333719-713B-473B-9C72-59C77120AAEB}">
      <dgm:prSet phldrT="[Text]"/>
      <dgm:spPr/>
      <dgm:t>
        <a:bodyPr/>
        <a:lstStyle/>
        <a:p>
          <a:r>
            <a:rPr lang="en-US" dirty="0" smtClean="0">
              <a:solidFill>
                <a:schemeClr val="tx1"/>
              </a:solidFill>
              <a:latin typeface="Arial" panose="020B0604020202020204" pitchFamily="34" charset="0"/>
              <a:cs typeface="Arial" panose="020B0604020202020204" pitchFamily="34" charset="0"/>
            </a:rPr>
            <a:t>Education</a:t>
          </a:r>
          <a:endParaRPr lang="en-US" dirty="0">
            <a:solidFill>
              <a:schemeClr val="tx1"/>
            </a:solidFill>
            <a:latin typeface="Arial" panose="020B0604020202020204" pitchFamily="34" charset="0"/>
            <a:cs typeface="Arial" panose="020B0604020202020204" pitchFamily="34" charset="0"/>
          </a:endParaRPr>
        </a:p>
      </dgm:t>
    </dgm:pt>
    <dgm:pt modelId="{E50624A9-F403-4731-B826-D52C4F15DA4D}" type="parTrans" cxnId="{18962E17-DEEA-4D37-8830-C6D6788D6DDA}">
      <dgm:prSet/>
      <dgm:spPr/>
      <dgm:t>
        <a:bodyPr/>
        <a:lstStyle/>
        <a:p>
          <a:endParaRPr lang="en-US"/>
        </a:p>
      </dgm:t>
    </dgm:pt>
    <dgm:pt modelId="{29CD6418-411D-49B5-AFEE-D3FBD4B6C473}" type="sibTrans" cxnId="{18962E17-DEEA-4D37-8830-C6D6788D6DDA}">
      <dgm:prSet/>
      <dgm:spPr/>
      <dgm:t>
        <a:bodyPr/>
        <a:lstStyle/>
        <a:p>
          <a:endParaRPr lang="en-US"/>
        </a:p>
      </dgm:t>
    </dgm:pt>
    <dgm:pt modelId="{2C201B0B-8DF9-4433-A168-74DCA75DFB08}">
      <dgm:prSet phldrT="[Text]"/>
      <dgm:spPr/>
      <dgm:t>
        <a:bodyPr/>
        <a:lstStyle/>
        <a:p>
          <a:r>
            <a:rPr lang="en-US" dirty="0" smtClean="0">
              <a:solidFill>
                <a:schemeClr val="tx1"/>
              </a:solidFill>
              <a:latin typeface="Arial" panose="020B0604020202020204" pitchFamily="34" charset="0"/>
              <a:cs typeface="Arial" panose="020B0604020202020204" pitchFamily="34" charset="0"/>
            </a:rPr>
            <a:t>Improvement</a:t>
          </a:r>
          <a:endParaRPr lang="en-US" dirty="0">
            <a:solidFill>
              <a:schemeClr val="tx1"/>
            </a:solidFill>
            <a:latin typeface="Arial" panose="020B0604020202020204" pitchFamily="34" charset="0"/>
            <a:cs typeface="Arial" panose="020B0604020202020204" pitchFamily="34" charset="0"/>
          </a:endParaRPr>
        </a:p>
      </dgm:t>
    </dgm:pt>
    <dgm:pt modelId="{C8CF7DF8-0AE0-4500-B97C-6A790A567FAC}" type="parTrans" cxnId="{3DA4A18E-8A70-43A0-B283-D2D3BD61FFD0}">
      <dgm:prSet/>
      <dgm:spPr/>
      <dgm:t>
        <a:bodyPr/>
        <a:lstStyle/>
        <a:p>
          <a:endParaRPr lang="en-US"/>
        </a:p>
      </dgm:t>
    </dgm:pt>
    <dgm:pt modelId="{CF0CA836-C90C-42E7-AE1E-965D7D5EAB2B}" type="sibTrans" cxnId="{3DA4A18E-8A70-43A0-B283-D2D3BD61FFD0}">
      <dgm:prSet/>
      <dgm:spPr/>
      <dgm:t>
        <a:bodyPr/>
        <a:lstStyle/>
        <a:p>
          <a:endParaRPr lang="en-US"/>
        </a:p>
      </dgm:t>
    </dgm:pt>
    <dgm:pt modelId="{E430F19C-9A71-4FB0-8393-F04D0F993E81}" type="pres">
      <dgm:prSet presAssocID="{B4A78D07-177E-42B7-9FAD-BDBBF2CD3824}" presName="diagram" presStyleCnt="0">
        <dgm:presLayoutVars>
          <dgm:dir/>
          <dgm:resizeHandles val="exact"/>
        </dgm:presLayoutVars>
      </dgm:prSet>
      <dgm:spPr/>
      <dgm:t>
        <a:bodyPr/>
        <a:lstStyle/>
        <a:p>
          <a:endParaRPr lang="en-US"/>
        </a:p>
      </dgm:t>
    </dgm:pt>
    <dgm:pt modelId="{374E13DB-8157-45C7-A134-8F500B124278}" type="pres">
      <dgm:prSet presAssocID="{2C201B0B-8DF9-4433-A168-74DCA75DFB08}" presName="node" presStyleLbl="node1" presStyleIdx="0" presStyleCnt="5">
        <dgm:presLayoutVars>
          <dgm:bulletEnabled val="1"/>
        </dgm:presLayoutVars>
      </dgm:prSet>
      <dgm:spPr/>
      <dgm:t>
        <a:bodyPr/>
        <a:lstStyle/>
        <a:p>
          <a:endParaRPr lang="en-US"/>
        </a:p>
      </dgm:t>
    </dgm:pt>
    <dgm:pt modelId="{B0716F2E-7E3E-4416-B980-A333F03525E3}" type="pres">
      <dgm:prSet presAssocID="{CF0CA836-C90C-42E7-AE1E-965D7D5EAB2B}" presName="sibTrans" presStyleCnt="0"/>
      <dgm:spPr/>
    </dgm:pt>
    <dgm:pt modelId="{80EDE808-9891-4E7F-B546-144A46D12734}" type="pres">
      <dgm:prSet presAssocID="{1B1E9DFA-5DC2-454C-8A14-9DF1F01B5B75}" presName="node" presStyleLbl="node1" presStyleIdx="1" presStyleCnt="5">
        <dgm:presLayoutVars>
          <dgm:bulletEnabled val="1"/>
        </dgm:presLayoutVars>
      </dgm:prSet>
      <dgm:spPr/>
      <dgm:t>
        <a:bodyPr/>
        <a:lstStyle/>
        <a:p>
          <a:endParaRPr lang="en-US"/>
        </a:p>
      </dgm:t>
    </dgm:pt>
    <dgm:pt modelId="{8DBC277B-0995-4E50-B178-2B2060723332}" type="pres">
      <dgm:prSet presAssocID="{04B2DB3F-4D10-49F8-850A-301DD664A7AB}" presName="sibTrans" presStyleCnt="0"/>
      <dgm:spPr/>
    </dgm:pt>
    <dgm:pt modelId="{AAFCFACC-CE63-4E3F-8FE6-BF52E128E22B}" type="pres">
      <dgm:prSet presAssocID="{C835534A-AD36-4319-9479-7EEF8EA6629E}" presName="node" presStyleLbl="node1" presStyleIdx="2" presStyleCnt="5">
        <dgm:presLayoutVars>
          <dgm:bulletEnabled val="1"/>
        </dgm:presLayoutVars>
      </dgm:prSet>
      <dgm:spPr/>
      <dgm:t>
        <a:bodyPr/>
        <a:lstStyle/>
        <a:p>
          <a:endParaRPr lang="en-US"/>
        </a:p>
      </dgm:t>
    </dgm:pt>
    <dgm:pt modelId="{31869676-B189-42F0-97CC-79EE785F9E0F}" type="pres">
      <dgm:prSet presAssocID="{581C4D8E-C540-4A63-A01F-C6DF075E7B64}" presName="sibTrans" presStyleCnt="0"/>
      <dgm:spPr/>
    </dgm:pt>
    <dgm:pt modelId="{37417ED8-FEA9-4E3B-A4E5-98FD3587DE68}" type="pres">
      <dgm:prSet presAssocID="{A04DF56C-53A5-4710-B641-396AF83DC6CC}" presName="node" presStyleLbl="node1" presStyleIdx="3" presStyleCnt="5">
        <dgm:presLayoutVars>
          <dgm:bulletEnabled val="1"/>
        </dgm:presLayoutVars>
      </dgm:prSet>
      <dgm:spPr/>
      <dgm:t>
        <a:bodyPr/>
        <a:lstStyle/>
        <a:p>
          <a:endParaRPr lang="en-US"/>
        </a:p>
      </dgm:t>
    </dgm:pt>
    <dgm:pt modelId="{58ACAA26-30AF-4377-8858-C50E6FDB6882}" type="pres">
      <dgm:prSet presAssocID="{39A3B260-636B-410A-AEAC-25B663E31B68}" presName="sibTrans" presStyleCnt="0"/>
      <dgm:spPr/>
    </dgm:pt>
    <dgm:pt modelId="{EBA7C0E3-6308-4893-B75F-88F139247143}" type="pres">
      <dgm:prSet presAssocID="{33333719-713B-473B-9C72-59C77120AAEB}" presName="node" presStyleLbl="node1" presStyleIdx="4" presStyleCnt="5">
        <dgm:presLayoutVars>
          <dgm:bulletEnabled val="1"/>
        </dgm:presLayoutVars>
      </dgm:prSet>
      <dgm:spPr/>
      <dgm:t>
        <a:bodyPr/>
        <a:lstStyle/>
        <a:p>
          <a:endParaRPr lang="en-US"/>
        </a:p>
      </dgm:t>
    </dgm:pt>
  </dgm:ptLst>
  <dgm:cxnLst>
    <dgm:cxn modelId="{D71E9616-AD9E-4154-AE5C-AA5B47F84E68}" srcId="{B4A78D07-177E-42B7-9FAD-BDBBF2CD3824}" destId="{A04DF56C-53A5-4710-B641-396AF83DC6CC}" srcOrd="3" destOrd="0" parTransId="{71704F3D-01D7-4F40-A6D0-A78A881E7295}" sibTransId="{39A3B260-636B-410A-AEAC-25B663E31B68}"/>
    <dgm:cxn modelId="{F55DAA0A-8F56-4A8C-9783-00ECD0191559}" type="presOf" srcId="{2C201B0B-8DF9-4433-A168-74DCA75DFB08}" destId="{374E13DB-8157-45C7-A134-8F500B124278}" srcOrd="0" destOrd="0" presId="urn:microsoft.com/office/officeart/2005/8/layout/default"/>
    <dgm:cxn modelId="{29A724E0-5C8D-4375-B8CE-EB08CB71F0F6}" type="presOf" srcId="{B4A78D07-177E-42B7-9FAD-BDBBF2CD3824}" destId="{E430F19C-9A71-4FB0-8393-F04D0F993E81}" srcOrd="0" destOrd="0" presId="urn:microsoft.com/office/officeart/2005/8/layout/default"/>
    <dgm:cxn modelId="{AF7DF476-8D0A-4EC6-B250-178D9D84777C}" type="presOf" srcId="{C835534A-AD36-4319-9479-7EEF8EA6629E}" destId="{AAFCFACC-CE63-4E3F-8FE6-BF52E128E22B}" srcOrd="0" destOrd="0" presId="urn:microsoft.com/office/officeart/2005/8/layout/default"/>
    <dgm:cxn modelId="{736C310B-BC5A-4C2F-A393-69F4371522D5}" srcId="{B4A78D07-177E-42B7-9FAD-BDBBF2CD3824}" destId="{1B1E9DFA-5DC2-454C-8A14-9DF1F01B5B75}" srcOrd="1" destOrd="0" parTransId="{0B79F5C2-89B2-4E07-9149-1B55D62851DF}" sibTransId="{04B2DB3F-4D10-49F8-850A-301DD664A7AB}"/>
    <dgm:cxn modelId="{B8C31E5B-6869-491E-B671-199ABD389458}" type="presOf" srcId="{A04DF56C-53A5-4710-B641-396AF83DC6CC}" destId="{37417ED8-FEA9-4E3B-A4E5-98FD3587DE68}" srcOrd="0" destOrd="0" presId="urn:microsoft.com/office/officeart/2005/8/layout/default"/>
    <dgm:cxn modelId="{3DA4A18E-8A70-43A0-B283-D2D3BD61FFD0}" srcId="{B4A78D07-177E-42B7-9FAD-BDBBF2CD3824}" destId="{2C201B0B-8DF9-4433-A168-74DCA75DFB08}" srcOrd="0" destOrd="0" parTransId="{C8CF7DF8-0AE0-4500-B97C-6A790A567FAC}" sibTransId="{CF0CA836-C90C-42E7-AE1E-965D7D5EAB2B}"/>
    <dgm:cxn modelId="{DABF2CEF-B7EC-47FF-867F-C4F2CC6F8B07}" srcId="{B4A78D07-177E-42B7-9FAD-BDBBF2CD3824}" destId="{C835534A-AD36-4319-9479-7EEF8EA6629E}" srcOrd="2" destOrd="0" parTransId="{7224320A-9C03-47C9-BBBE-CBF306B84F39}" sibTransId="{581C4D8E-C540-4A63-A01F-C6DF075E7B64}"/>
    <dgm:cxn modelId="{D44911B5-9173-461B-B418-F935FF93491B}" type="presOf" srcId="{1B1E9DFA-5DC2-454C-8A14-9DF1F01B5B75}" destId="{80EDE808-9891-4E7F-B546-144A46D12734}" srcOrd="0" destOrd="0" presId="urn:microsoft.com/office/officeart/2005/8/layout/default"/>
    <dgm:cxn modelId="{18962E17-DEEA-4D37-8830-C6D6788D6DDA}" srcId="{B4A78D07-177E-42B7-9FAD-BDBBF2CD3824}" destId="{33333719-713B-473B-9C72-59C77120AAEB}" srcOrd="4" destOrd="0" parTransId="{E50624A9-F403-4731-B826-D52C4F15DA4D}" sibTransId="{29CD6418-411D-49B5-AFEE-D3FBD4B6C473}"/>
    <dgm:cxn modelId="{81A6C8D0-1EF7-453C-9185-4A237457E1BB}" type="presOf" srcId="{33333719-713B-473B-9C72-59C77120AAEB}" destId="{EBA7C0E3-6308-4893-B75F-88F139247143}" srcOrd="0" destOrd="0" presId="urn:microsoft.com/office/officeart/2005/8/layout/default"/>
    <dgm:cxn modelId="{E3D22021-DED9-4872-8B0A-F493D8CA2F2F}" type="presParOf" srcId="{E430F19C-9A71-4FB0-8393-F04D0F993E81}" destId="{374E13DB-8157-45C7-A134-8F500B124278}" srcOrd="0" destOrd="0" presId="urn:microsoft.com/office/officeart/2005/8/layout/default"/>
    <dgm:cxn modelId="{7A44DB19-22CC-4220-ADA3-FB90C504B96A}" type="presParOf" srcId="{E430F19C-9A71-4FB0-8393-F04D0F993E81}" destId="{B0716F2E-7E3E-4416-B980-A333F03525E3}" srcOrd="1" destOrd="0" presId="urn:microsoft.com/office/officeart/2005/8/layout/default"/>
    <dgm:cxn modelId="{B7259DD3-25F6-43BA-8883-828E42A141D1}" type="presParOf" srcId="{E430F19C-9A71-4FB0-8393-F04D0F993E81}" destId="{80EDE808-9891-4E7F-B546-144A46D12734}" srcOrd="2" destOrd="0" presId="urn:microsoft.com/office/officeart/2005/8/layout/default"/>
    <dgm:cxn modelId="{46AD6CC9-AF6D-4194-ABBF-68BF6D1E6671}" type="presParOf" srcId="{E430F19C-9A71-4FB0-8393-F04D0F993E81}" destId="{8DBC277B-0995-4E50-B178-2B2060723332}" srcOrd="3" destOrd="0" presId="urn:microsoft.com/office/officeart/2005/8/layout/default"/>
    <dgm:cxn modelId="{2E732412-89A1-48BD-A3C5-60778EB5686F}" type="presParOf" srcId="{E430F19C-9A71-4FB0-8393-F04D0F993E81}" destId="{AAFCFACC-CE63-4E3F-8FE6-BF52E128E22B}" srcOrd="4" destOrd="0" presId="urn:microsoft.com/office/officeart/2005/8/layout/default"/>
    <dgm:cxn modelId="{F03CB6F4-3210-4BB6-87FB-2216E0147010}" type="presParOf" srcId="{E430F19C-9A71-4FB0-8393-F04D0F993E81}" destId="{31869676-B189-42F0-97CC-79EE785F9E0F}" srcOrd="5" destOrd="0" presId="urn:microsoft.com/office/officeart/2005/8/layout/default"/>
    <dgm:cxn modelId="{B303CE3D-7AF4-46D3-B512-EAA35D389CE7}" type="presParOf" srcId="{E430F19C-9A71-4FB0-8393-F04D0F993E81}" destId="{37417ED8-FEA9-4E3B-A4E5-98FD3587DE68}" srcOrd="6" destOrd="0" presId="urn:microsoft.com/office/officeart/2005/8/layout/default"/>
    <dgm:cxn modelId="{20CB0320-B003-41A9-BA6B-F9B85603FEEB}" type="presParOf" srcId="{E430F19C-9A71-4FB0-8393-F04D0F993E81}" destId="{58ACAA26-30AF-4377-8858-C50E6FDB6882}" srcOrd="7" destOrd="0" presId="urn:microsoft.com/office/officeart/2005/8/layout/default"/>
    <dgm:cxn modelId="{57D5AC0F-638B-4395-9E02-D28E25DCD2DA}" type="presParOf" srcId="{E430F19C-9A71-4FB0-8393-F04D0F993E81}" destId="{EBA7C0E3-6308-4893-B75F-88F139247143}"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712100-D1CD-463F-B617-74673FB87FE2}"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3D81238E-391C-4539-BFE2-DF0AF01A7CBA}">
      <dgm:prSet phldrT="[Text]" custT="1"/>
      <dgm:spPr/>
      <dgm:t>
        <a:bodyPr/>
        <a:lstStyle/>
        <a:p>
          <a:r>
            <a:rPr lang="en-US" sz="3600" dirty="0" smtClean="0">
              <a:latin typeface="Arial" panose="020B0604020202020204" pitchFamily="34" charset="0"/>
              <a:cs typeface="Arial" panose="020B0604020202020204" pitchFamily="34" charset="0"/>
            </a:rPr>
            <a:t>Monitoring</a:t>
          </a:r>
          <a:endParaRPr lang="en-US" sz="2700" dirty="0">
            <a:latin typeface="Arial" panose="020B0604020202020204" pitchFamily="34" charset="0"/>
            <a:cs typeface="Arial" panose="020B0604020202020204" pitchFamily="34" charset="0"/>
          </a:endParaRPr>
        </a:p>
      </dgm:t>
    </dgm:pt>
    <dgm:pt modelId="{EBC12859-1C53-410D-B32F-3D719E4A612E}" type="parTrans" cxnId="{516B43EB-3F04-4E69-BFB8-6277997BD426}">
      <dgm:prSet/>
      <dgm:spPr/>
      <dgm:t>
        <a:bodyPr/>
        <a:lstStyle/>
        <a:p>
          <a:endParaRPr lang="en-US"/>
        </a:p>
      </dgm:t>
    </dgm:pt>
    <dgm:pt modelId="{3E82B98D-A0C9-4D92-9A98-76DCB509FC80}" type="sibTrans" cxnId="{516B43EB-3F04-4E69-BFB8-6277997BD426}">
      <dgm:prSet/>
      <dgm:spPr/>
      <dgm:t>
        <a:bodyPr/>
        <a:lstStyle/>
        <a:p>
          <a:endParaRPr lang="en-US"/>
        </a:p>
      </dgm:t>
    </dgm:pt>
    <dgm:pt modelId="{C888A542-854E-4C07-9800-7655191FAF2F}">
      <dgm:prSet phldrT="[Text]"/>
      <dgm:spPr/>
      <dgm:t>
        <a:bodyPr/>
        <a:lstStyle/>
        <a:p>
          <a:r>
            <a:rPr lang="en-US" dirty="0" smtClean="0">
              <a:latin typeface="Arial" panose="020B0604020202020204" pitchFamily="34" charset="0"/>
              <a:cs typeface="Arial" panose="020B0604020202020204" pitchFamily="34" charset="0"/>
            </a:rPr>
            <a:t>Decrease burden</a:t>
          </a:r>
          <a:endParaRPr lang="en-US" dirty="0">
            <a:latin typeface="Arial" panose="020B0604020202020204" pitchFamily="34" charset="0"/>
            <a:cs typeface="Arial" panose="020B0604020202020204" pitchFamily="34" charset="0"/>
          </a:endParaRPr>
        </a:p>
      </dgm:t>
    </dgm:pt>
    <dgm:pt modelId="{8645F4D9-773E-4716-A2E2-BC8ED65AE532}" type="parTrans" cxnId="{A15ADFFC-F96D-4030-8674-FB387D32D76F}">
      <dgm:prSet/>
      <dgm:spPr/>
      <dgm:t>
        <a:bodyPr/>
        <a:lstStyle/>
        <a:p>
          <a:endParaRPr lang="en-US"/>
        </a:p>
      </dgm:t>
    </dgm:pt>
    <dgm:pt modelId="{CC4D4526-3B98-4DF8-A075-4297FCF19B04}" type="sibTrans" cxnId="{A15ADFFC-F96D-4030-8674-FB387D32D76F}">
      <dgm:prSet/>
      <dgm:spPr/>
      <dgm:t>
        <a:bodyPr/>
        <a:lstStyle/>
        <a:p>
          <a:endParaRPr lang="en-US"/>
        </a:p>
      </dgm:t>
    </dgm:pt>
    <dgm:pt modelId="{161D5D44-0148-41F7-8F95-0FAF933410FF}">
      <dgm:prSet phldrT="[Text]" custT="1"/>
      <dgm:spPr/>
      <dgm:t>
        <a:bodyPr/>
        <a:lstStyle/>
        <a:p>
          <a:r>
            <a:rPr lang="en-US" sz="3600" dirty="0" smtClean="0">
              <a:latin typeface="Arial" panose="020B0604020202020204" pitchFamily="34" charset="0"/>
              <a:cs typeface="Arial" panose="020B0604020202020204" pitchFamily="34" charset="0"/>
            </a:rPr>
            <a:t>Education</a:t>
          </a:r>
          <a:endParaRPr lang="en-US" sz="2700" dirty="0">
            <a:latin typeface="Arial" panose="020B0604020202020204" pitchFamily="34" charset="0"/>
            <a:cs typeface="Arial" panose="020B0604020202020204" pitchFamily="34" charset="0"/>
          </a:endParaRPr>
        </a:p>
      </dgm:t>
    </dgm:pt>
    <dgm:pt modelId="{006CE0B7-E6A7-4BFB-8BD8-55D90A919DD2}" type="parTrans" cxnId="{1490C140-F7A9-4FD5-A705-5EC9CDF4AC3E}">
      <dgm:prSet/>
      <dgm:spPr/>
      <dgm:t>
        <a:bodyPr/>
        <a:lstStyle/>
        <a:p>
          <a:endParaRPr lang="en-US"/>
        </a:p>
      </dgm:t>
    </dgm:pt>
    <dgm:pt modelId="{7EC9099E-0046-4903-99E4-BBFD15FBB923}" type="sibTrans" cxnId="{1490C140-F7A9-4FD5-A705-5EC9CDF4AC3E}">
      <dgm:prSet/>
      <dgm:spPr/>
      <dgm:t>
        <a:bodyPr/>
        <a:lstStyle/>
        <a:p>
          <a:endParaRPr lang="en-US"/>
        </a:p>
      </dgm:t>
    </dgm:pt>
    <dgm:pt modelId="{9BB5A0D2-C45D-434D-A191-40E8AA7785A1}">
      <dgm:prSet phldrT="[Text]" custT="1"/>
      <dgm:spPr/>
      <dgm:t>
        <a:bodyPr/>
        <a:lstStyle/>
        <a:p>
          <a:r>
            <a:rPr lang="en-US" sz="3600" dirty="0" smtClean="0">
              <a:latin typeface="Arial" panose="020B0604020202020204" pitchFamily="34" charset="0"/>
              <a:cs typeface="Arial" panose="020B0604020202020204" pitchFamily="34" charset="0"/>
            </a:rPr>
            <a:t>Efficiency</a:t>
          </a:r>
          <a:endParaRPr lang="en-US" sz="2700" dirty="0">
            <a:latin typeface="Arial" panose="020B0604020202020204" pitchFamily="34" charset="0"/>
            <a:cs typeface="Arial" panose="020B0604020202020204" pitchFamily="34" charset="0"/>
          </a:endParaRPr>
        </a:p>
      </dgm:t>
    </dgm:pt>
    <dgm:pt modelId="{9E604B84-D213-43A5-B430-647CAC034109}" type="parTrans" cxnId="{2BC14E2C-DA44-4827-BD08-CCF3AEBEBCF2}">
      <dgm:prSet/>
      <dgm:spPr/>
      <dgm:t>
        <a:bodyPr/>
        <a:lstStyle/>
        <a:p>
          <a:endParaRPr lang="en-US"/>
        </a:p>
      </dgm:t>
    </dgm:pt>
    <dgm:pt modelId="{67C480DF-1AB2-4010-AD32-3FEE47024AA7}" type="sibTrans" cxnId="{2BC14E2C-DA44-4827-BD08-CCF3AEBEBCF2}">
      <dgm:prSet/>
      <dgm:spPr/>
      <dgm:t>
        <a:bodyPr/>
        <a:lstStyle/>
        <a:p>
          <a:endParaRPr lang="en-US"/>
        </a:p>
      </dgm:t>
    </dgm:pt>
    <dgm:pt modelId="{3D61EDBB-3F35-4E75-8699-B75DF0D1892A}">
      <dgm:prSet phldrT="[Text]"/>
      <dgm:spPr/>
      <dgm:t>
        <a:bodyPr/>
        <a:lstStyle/>
        <a:p>
          <a:r>
            <a:rPr lang="en-US" dirty="0" smtClean="0">
              <a:latin typeface="Arial" panose="020B0604020202020204" pitchFamily="34" charset="0"/>
              <a:cs typeface="Arial" panose="020B0604020202020204" pitchFamily="34" charset="0"/>
            </a:rPr>
            <a:t>Decrease burden</a:t>
          </a:r>
          <a:endParaRPr lang="en-US" dirty="0">
            <a:latin typeface="Arial" panose="020B0604020202020204" pitchFamily="34" charset="0"/>
            <a:cs typeface="Arial" panose="020B0604020202020204" pitchFamily="34" charset="0"/>
          </a:endParaRPr>
        </a:p>
      </dgm:t>
    </dgm:pt>
    <dgm:pt modelId="{936720E4-DD3A-460F-9D5B-46132A1C9FCF}" type="parTrans" cxnId="{999B233D-72F6-4E0C-9614-6353D059A8FB}">
      <dgm:prSet/>
      <dgm:spPr/>
      <dgm:t>
        <a:bodyPr/>
        <a:lstStyle/>
        <a:p>
          <a:endParaRPr lang="en-US"/>
        </a:p>
      </dgm:t>
    </dgm:pt>
    <dgm:pt modelId="{C59E3805-8532-4BC0-8981-24AEEDE36E45}" type="sibTrans" cxnId="{999B233D-72F6-4E0C-9614-6353D059A8FB}">
      <dgm:prSet/>
      <dgm:spPr/>
      <dgm:t>
        <a:bodyPr/>
        <a:lstStyle/>
        <a:p>
          <a:endParaRPr lang="en-US"/>
        </a:p>
      </dgm:t>
    </dgm:pt>
    <dgm:pt modelId="{71B1D9BE-0A7C-436E-894C-1AED99C68844}">
      <dgm:prSet phldrT="[Text]"/>
      <dgm:spPr/>
      <dgm:t>
        <a:bodyPr/>
        <a:lstStyle/>
        <a:p>
          <a:r>
            <a:rPr lang="en-US" dirty="0" smtClean="0">
              <a:latin typeface="Arial" panose="020B0604020202020204" pitchFamily="34" charset="0"/>
              <a:cs typeface="Arial" panose="020B0604020202020204" pitchFamily="34" charset="0"/>
            </a:rPr>
            <a:t>Focus on process improvement </a:t>
          </a:r>
          <a:endParaRPr lang="en-US" dirty="0">
            <a:latin typeface="Arial" panose="020B0604020202020204" pitchFamily="34" charset="0"/>
            <a:cs typeface="Arial" panose="020B0604020202020204" pitchFamily="34" charset="0"/>
          </a:endParaRPr>
        </a:p>
      </dgm:t>
    </dgm:pt>
    <dgm:pt modelId="{E40F6510-7483-470A-8E8D-1D420B782EAE}" type="parTrans" cxnId="{6C97142A-D004-42B9-8DA9-DAE90FC6CEA2}">
      <dgm:prSet/>
      <dgm:spPr/>
      <dgm:t>
        <a:bodyPr/>
        <a:lstStyle/>
        <a:p>
          <a:endParaRPr lang="en-US"/>
        </a:p>
      </dgm:t>
    </dgm:pt>
    <dgm:pt modelId="{FB08D563-B2B5-4208-A94F-A9201DA6489B}" type="sibTrans" cxnId="{6C97142A-D004-42B9-8DA9-DAE90FC6CEA2}">
      <dgm:prSet/>
      <dgm:spPr/>
      <dgm:t>
        <a:bodyPr/>
        <a:lstStyle/>
        <a:p>
          <a:endParaRPr lang="en-US"/>
        </a:p>
      </dgm:t>
    </dgm:pt>
    <dgm:pt modelId="{2BFDBD37-EDFF-42DC-B7BE-E376C4FBA8C6}">
      <dgm:prSet phldrT="[Text]"/>
      <dgm:spPr/>
      <dgm:t>
        <a:bodyPr/>
        <a:lstStyle/>
        <a:p>
          <a:r>
            <a:rPr lang="en-US" dirty="0" smtClean="0">
              <a:latin typeface="Arial" panose="020B0604020202020204" pitchFamily="34" charset="0"/>
              <a:cs typeface="Arial" panose="020B0604020202020204" pitchFamily="34" charset="0"/>
            </a:rPr>
            <a:t>Sustainable and consistent</a:t>
          </a:r>
          <a:endParaRPr lang="en-US" dirty="0">
            <a:latin typeface="Arial" panose="020B0604020202020204" pitchFamily="34" charset="0"/>
            <a:cs typeface="Arial" panose="020B0604020202020204" pitchFamily="34" charset="0"/>
          </a:endParaRPr>
        </a:p>
      </dgm:t>
    </dgm:pt>
    <dgm:pt modelId="{FDC5DB1E-E28F-4599-A160-58A2BDC6245A}" type="parTrans" cxnId="{129F9A61-F484-43DA-8A9E-E1E9A8D416FA}">
      <dgm:prSet/>
      <dgm:spPr/>
      <dgm:t>
        <a:bodyPr/>
        <a:lstStyle/>
        <a:p>
          <a:endParaRPr lang="en-US"/>
        </a:p>
      </dgm:t>
    </dgm:pt>
    <dgm:pt modelId="{B8E6B5A6-9CAB-4F60-A3EE-6EBC971ED035}" type="sibTrans" cxnId="{129F9A61-F484-43DA-8A9E-E1E9A8D416FA}">
      <dgm:prSet/>
      <dgm:spPr/>
      <dgm:t>
        <a:bodyPr/>
        <a:lstStyle/>
        <a:p>
          <a:endParaRPr lang="en-US"/>
        </a:p>
      </dgm:t>
    </dgm:pt>
    <dgm:pt modelId="{3732B871-C96E-4838-8E9D-00E2CE12D0BF}">
      <dgm:prSet phldrT="[Text]"/>
      <dgm:spPr/>
      <dgm:t>
        <a:bodyPr/>
        <a:lstStyle/>
        <a:p>
          <a:r>
            <a:rPr lang="en-US" smtClean="0">
              <a:latin typeface="Arial" panose="020B0604020202020204" pitchFamily="34" charset="0"/>
              <a:cs typeface="Arial" panose="020B0604020202020204" pitchFamily="34" charset="0"/>
            </a:rPr>
            <a:t>Share data</a:t>
          </a:r>
          <a:endParaRPr lang="en-US" dirty="0">
            <a:latin typeface="Arial" panose="020B0604020202020204" pitchFamily="34" charset="0"/>
            <a:cs typeface="Arial" panose="020B0604020202020204" pitchFamily="34" charset="0"/>
          </a:endParaRPr>
        </a:p>
      </dgm:t>
    </dgm:pt>
    <dgm:pt modelId="{F7C68990-62B3-4F05-9A27-73995025B2A5}" type="parTrans" cxnId="{7307AD36-3DFC-43D9-BFE0-F38DA0A8B495}">
      <dgm:prSet/>
      <dgm:spPr/>
      <dgm:t>
        <a:bodyPr/>
        <a:lstStyle/>
        <a:p>
          <a:endParaRPr lang="en-US"/>
        </a:p>
      </dgm:t>
    </dgm:pt>
    <dgm:pt modelId="{4EAC22D6-7DA9-45F9-859E-57E9A4225626}" type="sibTrans" cxnId="{7307AD36-3DFC-43D9-BFE0-F38DA0A8B495}">
      <dgm:prSet/>
      <dgm:spPr/>
      <dgm:t>
        <a:bodyPr/>
        <a:lstStyle/>
        <a:p>
          <a:endParaRPr lang="en-US"/>
        </a:p>
      </dgm:t>
    </dgm:pt>
    <dgm:pt modelId="{C07DEB65-00FD-4981-9E8B-8A0C0AB4218C}">
      <dgm:prSet phldrT="[Text]"/>
      <dgm:spPr/>
      <dgm:t>
        <a:bodyPr/>
        <a:lstStyle/>
        <a:p>
          <a:r>
            <a:rPr lang="en-US" dirty="0" smtClean="0">
              <a:latin typeface="Arial" panose="020B0604020202020204" pitchFamily="34" charset="0"/>
              <a:cs typeface="Arial" panose="020B0604020202020204" pitchFamily="34" charset="0"/>
            </a:rPr>
            <a:t>Leverage technology</a:t>
          </a:r>
          <a:endParaRPr lang="en-US" dirty="0">
            <a:latin typeface="Arial" panose="020B0604020202020204" pitchFamily="34" charset="0"/>
            <a:cs typeface="Arial" panose="020B0604020202020204" pitchFamily="34" charset="0"/>
          </a:endParaRPr>
        </a:p>
      </dgm:t>
    </dgm:pt>
    <dgm:pt modelId="{9CD2DF72-8092-418A-91CD-61EE76546C53}" type="parTrans" cxnId="{164946CD-34E0-4DC5-90AD-04F9CF44D459}">
      <dgm:prSet/>
      <dgm:spPr/>
      <dgm:t>
        <a:bodyPr/>
        <a:lstStyle/>
        <a:p>
          <a:endParaRPr lang="en-US"/>
        </a:p>
      </dgm:t>
    </dgm:pt>
    <dgm:pt modelId="{943E2A62-775C-4CC3-8B0F-E9C0C8B8FD4F}" type="sibTrans" cxnId="{164946CD-34E0-4DC5-90AD-04F9CF44D459}">
      <dgm:prSet/>
      <dgm:spPr/>
      <dgm:t>
        <a:bodyPr/>
        <a:lstStyle/>
        <a:p>
          <a:endParaRPr lang="en-US"/>
        </a:p>
      </dgm:t>
    </dgm:pt>
    <dgm:pt modelId="{6F42C5EC-5E1A-462E-9E67-501178AC24FE}">
      <dgm:prSet phldrT="[Text]"/>
      <dgm:spPr/>
      <dgm:t>
        <a:bodyPr/>
        <a:lstStyle/>
        <a:p>
          <a:r>
            <a:rPr lang="en-US" dirty="0" smtClean="0">
              <a:latin typeface="Arial" panose="020B0604020202020204" pitchFamily="34" charset="0"/>
              <a:cs typeface="Arial" panose="020B0604020202020204" pitchFamily="34" charset="0"/>
            </a:rPr>
            <a:t>Eliminate redundancy</a:t>
          </a:r>
          <a:endParaRPr lang="en-US" dirty="0">
            <a:latin typeface="Arial" panose="020B0604020202020204" pitchFamily="34" charset="0"/>
            <a:cs typeface="Arial" panose="020B0604020202020204" pitchFamily="34" charset="0"/>
          </a:endParaRPr>
        </a:p>
      </dgm:t>
    </dgm:pt>
    <dgm:pt modelId="{821CFC4D-33BC-43A6-B60F-AF38ADDC808D}" type="parTrans" cxnId="{46D33468-80FA-4221-9AAE-3050056CAFAD}">
      <dgm:prSet/>
      <dgm:spPr/>
      <dgm:t>
        <a:bodyPr/>
        <a:lstStyle/>
        <a:p>
          <a:endParaRPr lang="en-US"/>
        </a:p>
      </dgm:t>
    </dgm:pt>
    <dgm:pt modelId="{4144666C-287F-4F2E-98A0-60F81BF9B491}" type="sibTrans" cxnId="{46D33468-80FA-4221-9AAE-3050056CAFAD}">
      <dgm:prSet/>
      <dgm:spPr/>
      <dgm:t>
        <a:bodyPr/>
        <a:lstStyle/>
        <a:p>
          <a:endParaRPr lang="en-US"/>
        </a:p>
      </dgm:t>
    </dgm:pt>
    <dgm:pt modelId="{A7F8C881-3569-4DD0-88FE-6E6C0E8D87C3}">
      <dgm:prSet phldrT="[Text]"/>
      <dgm:spPr/>
      <dgm:t>
        <a:bodyPr/>
        <a:lstStyle/>
        <a:p>
          <a:r>
            <a:rPr lang="en-US" dirty="0" smtClean="0">
              <a:latin typeface="Arial" panose="020B0604020202020204" pitchFamily="34" charset="0"/>
              <a:cs typeface="Arial" panose="020B0604020202020204" pitchFamily="34" charset="0"/>
            </a:rPr>
            <a:t>Conduct value-added reviews</a:t>
          </a:r>
          <a:endParaRPr lang="en-US" dirty="0">
            <a:latin typeface="Arial" panose="020B0604020202020204" pitchFamily="34" charset="0"/>
            <a:cs typeface="Arial" panose="020B0604020202020204" pitchFamily="34" charset="0"/>
          </a:endParaRPr>
        </a:p>
      </dgm:t>
    </dgm:pt>
    <dgm:pt modelId="{025C9A51-5BB1-4E7B-92C7-ED4ACBB0ACA9}" type="parTrans" cxnId="{E4EC069A-1E4F-465B-AFC1-527E5BB025FE}">
      <dgm:prSet/>
      <dgm:spPr/>
      <dgm:t>
        <a:bodyPr/>
        <a:lstStyle/>
        <a:p>
          <a:endParaRPr lang="en-US"/>
        </a:p>
      </dgm:t>
    </dgm:pt>
    <dgm:pt modelId="{2B90A357-6953-475E-95B1-CE0108313426}" type="sibTrans" cxnId="{E4EC069A-1E4F-465B-AFC1-527E5BB025FE}">
      <dgm:prSet/>
      <dgm:spPr/>
      <dgm:t>
        <a:bodyPr/>
        <a:lstStyle/>
        <a:p>
          <a:endParaRPr lang="en-US"/>
        </a:p>
      </dgm:t>
    </dgm:pt>
    <dgm:pt modelId="{CED8513A-B281-448C-A7B2-25173871BF6C}">
      <dgm:prSet/>
      <dgm:spPr/>
      <dgm:t>
        <a:bodyPr/>
        <a:lstStyle/>
        <a:p>
          <a:r>
            <a:rPr lang="en-US" smtClean="0">
              <a:latin typeface="Arial" panose="020B0604020202020204" pitchFamily="34" charset="0"/>
              <a:cs typeface="Arial" panose="020B0604020202020204" pitchFamily="34" charset="0"/>
            </a:rPr>
            <a:t>Share lessons learned</a:t>
          </a:r>
          <a:endParaRPr lang="en-US" dirty="0">
            <a:latin typeface="Arial" panose="020B0604020202020204" pitchFamily="34" charset="0"/>
            <a:cs typeface="Arial" panose="020B0604020202020204" pitchFamily="34" charset="0"/>
          </a:endParaRPr>
        </a:p>
      </dgm:t>
    </dgm:pt>
    <dgm:pt modelId="{00AD1E9B-23B7-4F97-B2CF-235AD96CCE29}" type="parTrans" cxnId="{90AE641B-78B8-4664-8B07-8DF0A58C8EA3}">
      <dgm:prSet/>
      <dgm:spPr/>
      <dgm:t>
        <a:bodyPr/>
        <a:lstStyle/>
        <a:p>
          <a:endParaRPr lang="en-US"/>
        </a:p>
      </dgm:t>
    </dgm:pt>
    <dgm:pt modelId="{C5A95D6F-5781-47C8-AA19-07C6643F2AC9}" type="sibTrans" cxnId="{90AE641B-78B8-4664-8B07-8DF0A58C8EA3}">
      <dgm:prSet/>
      <dgm:spPr/>
      <dgm:t>
        <a:bodyPr/>
        <a:lstStyle/>
        <a:p>
          <a:endParaRPr lang="en-US"/>
        </a:p>
      </dgm:t>
    </dgm:pt>
    <dgm:pt modelId="{0C354CD1-CD00-4324-9234-70071FEF708F}">
      <dgm:prSet/>
      <dgm:spPr/>
      <dgm:t>
        <a:bodyPr/>
        <a:lstStyle/>
        <a:p>
          <a:r>
            <a:rPr lang="en-US" smtClean="0">
              <a:latin typeface="Arial" panose="020B0604020202020204" pitchFamily="34" charset="0"/>
              <a:cs typeface="Arial" panose="020B0604020202020204" pitchFamily="34" charset="0"/>
            </a:rPr>
            <a:t>Better explain review processes</a:t>
          </a:r>
          <a:endParaRPr lang="en-US" dirty="0">
            <a:latin typeface="Arial" panose="020B0604020202020204" pitchFamily="34" charset="0"/>
            <a:cs typeface="Arial" panose="020B0604020202020204" pitchFamily="34" charset="0"/>
          </a:endParaRPr>
        </a:p>
      </dgm:t>
    </dgm:pt>
    <dgm:pt modelId="{E38E3936-5E92-4011-BE00-037878B9924C}" type="parTrans" cxnId="{3752F11C-7943-4A4E-86BF-239440811060}">
      <dgm:prSet/>
      <dgm:spPr/>
      <dgm:t>
        <a:bodyPr/>
        <a:lstStyle/>
        <a:p>
          <a:endParaRPr lang="en-US"/>
        </a:p>
      </dgm:t>
    </dgm:pt>
    <dgm:pt modelId="{7036490B-631B-4DD3-AF50-54DE889ABF92}" type="sibTrans" cxnId="{3752F11C-7943-4A4E-86BF-239440811060}">
      <dgm:prSet/>
      <dgm:spPr/>
      <dgm:t>
        <a:bodyPr/>
        <a:lstStyle/>
        <a:p>
          <a:endParaRPr lang="en-US"/>
        </a:p>
      </dgm:t>
    </dgm:pt>
    <dgm:pt modelId="{4D5FFDE1-FF1A-4F1D-B60F-B9BF6CBD74B5}">
      <dgm:prSet phldrT="[Text]"/>
      <dgm:spPr/>
      <dgm:t>
        <a:bodyPr/>
        <a:lstStyle/>
        <a:p>
          <a:r>
            <a:rPr lang="en-US" dirty="0" smtClean="0">
              <a:latin typeface="Arial" panose="020B0604020202020204" pitchFamily="34" charset="0"/>
              <a:cs typeface="Arial" panose="020B0604020202020204" pitchFamily="34" charset="0"/>
            </a:rPr>
            <a:t>Minimize steps</a:t>
          </a:r>
          <a:endParaRPr lang="en-US" dirty="0">
            <a:latin typeface="Arial" panose="020B0604020202020204" pitchFamily="34" charset="0"/>
            <a:cs typeface="Arial" panose="020B0604020202020204" pitchFamily="34" charset="0"/>
          </a:endParaRPr>
        </a:p>
      </dgm:t>
    </dgm:pt>
    <dgm:pt modelId="{468EEAEC-FE13-486E-AFBB-07AB941B123C}" type="parTrans" cxnId="{6928570E-5BFC-481C-87B8-6EDA58FD33D1}">
      <dgm:prSet/>
      <dgm:spPr/>
      <dgm:t>
        <a:bodyPr/>
        <a:lstStyle/>
        <a:p>
          <a:endParaRPr lang="en-US"/>
        </a:p>
      </dgm:t>
    </dgm:pt>
    <dgm:pt modelId="{B55B02FC-41B6-4F45-9BB1-C06A35523E5D}" type="sibTrans" cxnId="{6928570E-5BFC-481C-87B8-6EDA58FD33D1}">
      <dgm:prSet/>
      <dgm:spPr/>
      <dgm:t>
        <a:bodyPr/>
        <a:lstStyle/>
        <a:p>
          <a:endParaRPr lang="en-US"/>
        </a:p>
      </dgm:t>
    </dgm:pt>
    <dgm:pt modelId="{94B922A5-CAAF-4A95-84A5-C78328B31332}" type="pres">
      <dgm:prSet presAssocID="{F4712100-D1CD-463F-B617-74673FB87FE2}" presName="Name0" presStyleCnt="0">
        <dgm:presLayoutVars>
          <dgm:dir/>
          <dgm:animLvl val="lvl"/>
          <dgm:resizeHandles val="exact"/>
        </dgm:presLayoutVars>
      </dgm:prSet>
      <dgm:spPr/>
      <dgm:t>
        <a:bodyPr/>
        <a:lstStyle/>
        <a:p>
          <a:endParaRPr lang="en-US"/>
        </a:p>
      </dgm:t>
    </dgm:pt>
    <dgm:pt modelId="{711C9908-C674-4DE1-9606-AD02F224F2CB}" type="pres">
      <dgm:prSet presAssocID="{3D81238E-391C-4539-BFE2-DF0AF01A7CBA}" presName="composite" presStyleCnt="0"/>
      <dgm:spPr/>
      <dgm:t>
        <a:bodyPr/>
        <a:lstStyle/>
        <a:p>
          <a:endParaRPr lang="en-US"/>
        </a:p>
      </dgm:t>
    </dgm:pt>
    <dgm:pt modelId="{C8035F31-C120-42AC-810A-25237200D10A}" type="pres">
      <dgm:prSet presAssocID="{3D81238E-391C-4539-BFE2-DF0AF01A7CBA}" presName="parTx" presStyleLbl="alignNode1" presStyleIdx="0" presStyleCnt="3">
        <dgm:presLayoutVars>
          <dgm:chMax val="0"/>
          <dgm:chPref val="0"/>
          <dgm:bulletEnabled val="1"/>
        </dgm:presLayoutVars>
      </dgm:prSet>
      <dgm:spPr/>
      <dgm:t>
        <a:bodyPr/>
        <a:lstStyle/>
        <a:p>
          <a:endParaRPr lang="en-US"/>
        </a:p>
      </dgm:t>
    </dgm:pt>
    <dgm:pt modelId="{D99519E3-04F6-46DA-9137-6CB901D96B45}" type="pres">
      <dgm:prSet presAssocID="{3D81238E-391C-4539-BFE2-DF0AF01A7CBA}" presName="desTx" presStyleLbl="alignAccFollowNode1" presStyleIdx="0" presStyleCnt="3">
        <dgm:presLayoutVars>
          <dgm:bulletEnabled val="1"/>
        </dgm:presLayoutVars>
      </dgm:prSet>
      <dgm:spPr/>
      <dgm:t>
        <a:bodyPr/>
        <a:lstStyle/>
        <a:p>
          <a:endParaRPr lang="en-US"/>
        </a:p>
      </dgm:t>
    </dgm:pt>
    <dgm:pt modelId="{90D8589F-E7C4-4C94-9019-7447F01C5EE2}" type="pres">
      <dgm:prSet presAssocID="{3E82B98D-A0C9-4D92-9A98-76DCB509FC80}" presName="space" presStyleCnt="0"/>
      <dgm:spPr/>
      <dgm:t>
        <a:bodyPr/>
        <a:lstStyle/>
        <a:p>
          <a:endParaRPr lang="en-US"/>
        </a:p>
      </dgm:t>
    </dgm:pt>
    <dgm:pt modelId="{4386ADB0-BD09-46C7-A2D2-53A714999B2C}" type="pres">
      <dgm:prSet presAssocID="{161D5D44-0148-41F7-8F95-0FAF933410FF}" presName="composite" presStyleCnt="0"/>
      <dgm:spPr/>
      <dgm:t>
        <a:bodyPr/>
        <a:lstStyle/>
        <a:p>
          <a:endParaRPr lang="en-US"/>
        </a:p>
      </dgm:t>
    </dgm:pt>
    <dgm:pt modelId="{F7D2FFAB-84EF-48E6-A609-27628C290189}" type="pres">
      <dgm:prSet presAssocID="{161D5D44-0148-41F7-8F95-0FAF933410FF}" presName="parTx" presStyleLbl="alignNode1" presStyleIdx="1" presStyleCnt="3">
        <dgm:presLayoutVars>
          <dgm:chMax val="0"/>
          <dgm:chPref val="0"/>
          <dgm:bulletEnabled val="1"/>
        </dgm:presLayoutVars>
      </dgm:prSet>
      <dgm:spPr/>
      <dgm:t>
        <a:bodyPr/>
        <a:lstStyle/>
        <a:p>
          <a:endParaRPr lang="en-US"/>
        </a:p>
      </dgm:t>
    </dgm:pt>
    <dgm:pt modelId="{66AEC36F-DC65-4B92-A82C-D32D23A858FB}" type="pres">
      <dgm:prSet presAssocID="{161D5D44-0148-41F7-8F95-0FAF933410FF}" presName="desTx" presStyleLbl="alignAccFollowNode1" presStyleIdx="1" presStyleCnt="3">
        <dgm:presLayoutVars>
          <dgm:bulletEnabled val="1"/>
        </dgm:presLayoutVars>
      </dgm:prSet>
      <dgm:spPr/>
      <dgm:t>
        <a:bodyPr/>
        <a:lstStyle/>
        <a:p>
          <a:endParaRPr lang="en-US"/>
        </a:p>
      </dgm:t>
    </dgm:pt>
    <dgm:pt modelId="{A787E7FF-3F1E-44BA-92A7-A364F41AFA23}" type="pres">
      <dgm:prSet presAssocID="{7EC9099E-0046-4903-99E4-BBFD15FBB923}" presName="space" presStyleCnt="0"/>
      <dgm:spPr/>
      <dgm:t>
        <a:bodyPr/>
        <a:lstStyle/>
        <a:p>
          <a:endParaRPr lang="en-US"/>
        </a:p>
      </dgm:t>
    </dgm:pt>
    <dgm:pt modelId="{5D968702-B051-4D5A-A711-2C667A4A3E4C}" type="pres">
      <dgm:prSet presAssocID="{9BB5A0D2-C45D-434D-A191-40E8AA7785A1}" presName="composite" presStyleCnt="0"/>
      <dgm:spPr/>
      <dgm:t>
        <a:bodyPr/>
        <a:lstStyle/>
        <a:p>
          <a:endParaRPr lang="en-US"/>
        </a:p>
      </dgm:t>
    </dgm:pt>
    <dgm:pt modelId="{35B374C0-C0E0-48F5-8C15-449521B59A48}" type="pres">
      <dgm:prSet presAssocID="{9BB5A0D2-C45D-434D-A191-40E8AA7785A1}" presName="parTx" presStyleLbl="alignNode1" presStyleIdx="2" presStyleCnt="3">
        <dgm:presLayoutVars>
          <dgm:chMax val="0"/>
          <dgm:chPref val="0"/>
          <dgm:bulletEnabled val="1"/>
        </dgm:presLayoutVars>
      </dgm:prSet>
      <dgm:spPr/>
      <dgm:t>
        <a:bodyPr/>
        <a:lstStyle/>
        <a:p>
          <a:endParaRPr lang="en-US"/>
        </a:p>
      </dgm:t>
    </dgm:pt>
    <dgm:pt modelId="{9C463040-00C3-45E2-B42C-12FBD4E68942}" type="pres">
      <dgm:prSet presAssocID="{9BB5A0D2-C45D-434D-A191-40E8AA7785A1}" presName="desTx" presStyleLbl="alignAccFollowNode1" presStyleIdx="2" presStyleCnt="3">
        <dgm:presLayoutVars>
          <dgm:bulletEnabled val="1"/>
        </dgm:presLayoutVars>
      </dgm:prSet>
      <dgm:spPr/>
      <dgm:t>
        <a:bodyPr/>
        <a:lstStyle/>
        <a:p>
          <a:endParaRPr lang="en-US"/>
        </a:p>
      </dgm:t>
    </dgm:pt>
  </dgm:ptLst>
  <dgm:cxnLst>
    <dgm:cxn modelId="{47B9110A-7C39-4F12-B917-02AEAEEF8C4C}" type="presOf" srcId="{F4712100-D1CD-463F-B617-74673FB87FE2}" destId="{94B922A5-CAAF-4A95-84A5-C78328B31332}" srcOrd="0" destOrd="0" presId="urn:microsoft.com/office/officeart/2005/8/layout/hList1"/>
    <dgm:cxn modelId="{164946CD-34E0-4DC5-90AD-04F9CF44D459}" srcId="{9BB5A0D2-C45D-434D-A191-40E8AA7785A1}" destId="{C07DEB65-00FD-4981-9E8B-8A0C0AB4218C}" srcOrd="3" destOrd="0" parTransId="{9CD2DF72-8092-418A-91CD-61EE76546C53}" sibTransId="{943E2A62-775C-4CC3-8B0F-E9C0C8B8FD4F}"/>
    <dgm:cxn modelId="{1A7F14CB-4BAE-4A1D-8242-879D8CA33B77}" type="presOf" srcId="{CED8513A-B281-448C-A7B2-25173871BF6C}" destId="{66AEC36F-DC65-4B92-A82C-D32D23A858FB}" srcOrd="0" destOrd="1" presId="urn:microsoft.com/office/officeart/2005/8/layout/hList1"/>
    <dgm:cxn modelId="{C9EAD3D9-1106-4A0C-823C-C7A373F2C8F2}" type="presOf" srcId="{9BB5A0D2-C45D-434D-A191-40E8AA7785A1}" destId="{35B374C0-C0E0-48F5-8C15-449521B59A48}" srcOrd="0" destOrd="0" presId="urn:microsoft.com/office/officeart/2005/8/layout/hList1"/>
    <dgm:cxn modelId="{66501E24-B5C8-4688-9CCD-0CEAE54F74B8}" type="presOf" srcId="{3D61EDBB-3F35-4E75-8699-B75DF0D1892A}" destId="{9C463040-00C3-45E2-B42C-12FBD4E68942}" srcOrd="0" destOrd="0" presId="urn:microsoft.com/office/officeart/2005/8/layout/hList1"/>
    <dgm:cxn modelId="{6C97142A-D004-42B9-8DA9-DAE90FC6CEA2}" srcId="{3D81238E-391C-4539-BFE2-DF0AF01A7CBA}" destId="{71B1D9BE-0A7C-436E-894C-1AED99C68844}" srcOrd="2" destOrd="0" parTransId="{E40F6510-7483-470A-8E8D-1D420B782EAE}" sibTransId="{FB08D563-B2B5-4208-A94F-A9201DA6489B}"/>
    <dgm:cxn modelId="{944E7CAF-901C-4CB9-9630-90172DA33306}" type="presOf" srcId="{4D5FFDE1-FF1A-4F1D-B60F-B9BF6CBD74B5}" destId="{9C463040-00C3-45E2-B42C-12FBD4E68942}" srcOrd="0" destOrd="1" presId="urn:microsoft.com/office/officeart/2005/8/layout/hList1"/>
    <dgm:cxn modelId="{4C32B6C3-7180-4AE6-AA26-9965FE44D06F}" type="presOf" srcId="{6F42C5EC-5E1A-462E-9E67-501178AC24FE}" destId="{9C463040-00C3-45E2-B42C-12FBD4E68942}" srcOrd="0" destOrd="2" presId="urn:microsoft.com/office/officeart/2005/8/layout/hList1"/>
    <dgm:cxn modelId="{6928570E-5BFC-481C-87B8-6EDA58FD33D1}" srcId="{9BB5A0D2-C45D-434D-A191-40E8AA7785A1}" destId="{4D5FFDE1-FF1A-4F1D-B60F-B9BF6CBD74B5}" srcOrd="1" destOrd="0" parTransId="{468EEAEC-FE13-486E-AFBB-07AB941B123C}" sibTransId="{B55B02FC-41B6-4F45-9BB1-C06A35523E5D}"/>
    <dgm:cxn modelId="{3752F11C-7943-4A4E-86BF-239440811060}" srcId="{161D5D44-0148-41F7-8F95-0FAF933410FF}" destId="{0C354CD1-CD00-4324-9234-70071FEF708F}" srcOrd="2" destOrd="0" parTransId="{E38E3936-5E92-4011-BE00-037878B9924C}" sibTransId="{7036490B-631B-4DD3-AF50-54DE889ABF92}"/>
    <dgm:cxn modelId="{999B233D-72F6-4E0C-9614-6353D059A8FB}" srcId="{9BB5A0D2-C45D-434D-A191-40E8AA7785A1}" destId="{3D61EDBB-3F35-4E75-8699-B75DF0D1892A}" srcOrd="0" destOrd="0" parTransId="{936720E4-DD3A-460F-9D5B-46132A1C9FCF}" sibTransId="{C59E3805-8532-4BC0-8981-24AEEDE36E45}"/>
    <dgm:cxn modelId="{FDB04DC3-A219-4A7D-B2CD-5B581D9EA347}" type="presOf" srcId="{C888A542-854E-4C07-9800-7655191FAF2F}" destId="{D99519E3-04F6-46DA-9137-6CB901D96B45}" srcOrd="0" destOrd="0" presId="urn:microsoft.com/office/officeart/2005/8/layout/hList1"/>
    <dgm:cxn modelId="{E4EC069A-1E4F-465B-AFC1-527E5BB025FE}" srcId="{3D81238E-391C-4539-BFE2-DF0AF01A7CBA}" destId="{A7F8C881-3569-4DD0-88FE-6E6C0E8D87C3}" srcOrd="1" destOrd="0" parTransId="{025C9A51-5BB1-4E7B-92C7-ED4ACBB0ACA9}" sibTransId="{2B90A357-6953-475E-95B1-CE0108313426}"/>
    <dgm:cxn modelId="{2B9796EE-AC91-47ED-9353-B5A3EDB40C88}" type="presOf" srcId="{0C354CD1-CD00-4324-9234-70071FEF708F}" destId="{66AEC36F-DC65-4B92-A82C-D32D23A858FB}" srcOrd="0" destOrd="2" presId="urn:microsoft.com/office/officeart/2005/8/layout/hList1"/>
    <dgm:cxn modelId="{0896ACF6-CB44-4868-9C75-088D211663CD}" type="presOf" srcId="{161D5D44-0148-41F7-8F95-0FAF933410FF}" destId="{F7D2FFAB-84EF-48E6-A609-27628C290189}" srcOrd="0" destOrd="0" presId="urn:microsoft.com/office/officeart/2005/8/layout/hList1"/>
    <dgm:cxn modelId="{A15ADFFC-F96D-4030-8674-FB387D32D76F}" srcId="{3D81238E-391C-4539-BFE2-DF0AF01A7CBA}" destId="{C888A542-854E-4C07-9800-7655191FAF2F}" srcOrd="0" destOrd="0" parTransId="{8645F4D9-773E-4716-A2E2-BC8ED65AE532}" sibTransId="{CC4D4526-3B98-4DF8-A075-4297FCF19B04}"/>
    <dgm:cxn modelId="{46D33468-80FA-4221-9AAE-3050056CAFAD}" srcId="{9BB5A0D2-C45D-434D-A191-40E8AA7785A1}" destId="{6F42C5EC-5E1A-462E-9E67-501178AC24FE}" srcOrd="2" destOrd="0" parTransId="{821CFC4D-33BC-43A6-B60F-AF38ADDC808D}" sibTransId="{4144666C-287F-4F2E-98A0-60F81BF9B491}"/>
    <dgm:cxn modelId="{A57FB3C2-4C98-4D56-A9A0-1952ED15E78B}" type="presOf" srcId="{2BFDBD37-EDFF-42DC-B7BE-E376C4FBA8C6}" destId="{D99519E3-04F6-46DA-9137-6CB901D96B45}" srcOrd="0" destOrd="3" presId="urn:microsoft.com/office/officeart/2005/8/layout/hList1"/>
    <dgm:cxn modelId="{2BC14E2C-DA44-4827-BD08-CCF3AEBEBCF2}" srcId="{F4712100-D1CD-463F-B617-74673FB87FE2}" destId="{9BB5A0D2-C45D-434D-A191-40E8AA7785A1}" srcOrd="2" destOrd="0" parTransId="{9E604B84-D213-43A5-B430-647CAC034109}" sibTransId="{67C480DF-1AB2-4010-AD32-3FEE47024AA7}"/>
    <dgm:cxn modelId="{FD5F0E4E-31EC-4175-8040-6D7776AD367E}" type="presOf" srcId="{A7F8C881-3569-4DD0-88FE-6E6C0E8D87C3}" destId="{D99519E3-04F6-46DA-9137-6CB901D96B45}" srcOrd="0" destOrd="1" presId="urn:microsoft.com/office/officeart/2005/8/layout/hList1"/>
    <dgm:cxn modelId="{129F9A61-F484-43DA-8A9E-E1E9A8D416FA}" srcId="{3D81238E-391C-4539-BFE2-DF0AF01A7CBA}" destId="{2BFDBD37-EDFF-42DC-B7BE-E376C4FBA8C6}" srcOrd="3" destOrd="0" parTransId="{FDC5DB1E-E28F-4599-A160-58A2BDC6245A}" sibTransId="{B8E6B5A6-9CAB-4F60-A3EE-6EBC971ED035}"/>
    <dgm:cxn modelId="{A771D620-E9D7-4240-A499-B08834854F56}" type="presOf" srcId="{C07DEB65-00FD-4981-9E8B-8A0C0AB4218C}" destId="{9C463040-00C3-45E2-B42C-12FBD4E68942}" srcOrd="0" destOrd="3" presId="urn:microsoft.com/office/officeart/2005/8/layout/hList1"/>
    <dgm:cxn modelId="{516B43EB-3F04-4E69-BFB8-6277997BD426}" srcId="{F4712100-D1CD-463F-B617-74673FB87FE2}" destId="{3D81238E-391C-4539-BFE2-DF0AF01A7CBA}" srcOrd="0" destOrd="0" parTransId="{EBC12859-1C53-410D-B32F-3D719E4A612E}" sibTransId="{3E82B98D-A0C9-4D92-9A98-76DCB509FC80}"/>
    <dgm:cxn modelId="{1490C140-F7A9-4FD5-A705-5EC9CDF4AC3E}" srcId="{F4712100-D1CD-463F-B617-74673FB87FE2}" destId="{161D5D44-0148-41F7-8F95-0FAF933410FF}" srcOrd="1" destOrd="0" parTransId="{006CE0B7-E6A7-4BFB-8BD8-55D90A919DD2}" sibTransId="{7EC9099E-0046-4903-99E4-BBFD15FBB923}"/>
    <dgm:cxn modelId="{757EEABE-F6DC-4F42-8889-087A3B1AE2B4}" type="presOf" srcId="{71B1D9BE-0A7C-436E-894C-1AED99C68844}" destId="{D99519E3-04F6-46DA-9137-6CB901D96B45}" srcOrd="0" destOrd="2" presId="urn:microsoft.com/office/officeart/2005/8/layout/hList1"/>
    <dgm:cxn modelId="{C4AE71B8-55EF-4B3B-AC08-9ABE1600D08F}" type="presOf" srcId="{3732B871-C96E-4838-8E9D-00E2CE12D0BF}" destId="{66AEC36F-DC65-4B92-A82C-D32D23A858FB}" srcOrd="0" destOrd="0" presId="urn:microsoft.com/office/officeart/2005/8/layout/hList1"/>
    <dgm:cxn modelId="{7307AD36-3DFC-43D9-BFE0-F38DA0A8B495}" srcId="{161D5D44-0148-41F7-8F95-0FAF933410FF}" destId="{3732B871-C96E-4838-8E9D-00E2CE12D0BF}" srcOrd="0" destOrd="0" parTransId="{F7C68990-62B3-4F05-9A27-73995025B2A5}" sibTransId="{4EAC22D6-7DA9-45F9-859E-57E9A4225626}"/>
    <dgm:cxn modelId="{C48963E0-9C96-4531-9D72-6FC0CBB2BE4B}" type="presOf" srcId="{3D81238E-391C-4539-BFE2-DF0AF01A7CBA}" destId="{C8035F31-C120-42AC-810A-25237200D10A}" srcOrd="0" destOrd="0" presId="urn:microsoft.com/office/officeart/2005/8/layout/hList1"/>
    <dgm:cxn modelId="{90AE641B-78B8-4664-8B07-8DF0A58C8EA3}" srcId="{161D5D44-0148-41F7-8F95-0FAF933410FF}" destId="{CED8513A-B281-448C-A7B2-25173871BF6C}" srcOrd="1" destOrd="0" parTransId="{00AD1E9B-23B7-4F97-B2CF-235AD96CCE29}" sibTransId="{C5A95D6F-5781-47C8-AA19-07C6643F2AC9}"/>
    <dgm:cxn modelId="{CBFC423E-1C51-46D8-9A80-51143CC57236}" type="presParOf" srcId="{94B922A5-CAAF-4A95-84A5-C78328B31332}" destId="{711C9908-C674-4DE1-9606-AD02F224F2CB}" srcOrd="0" destOrd="0" presId="urn:microsoft.com/office/officeart/2005/8/layout/hList1"/>
    <dgm:cxn modelId="{73CE7D10-920C-42F3-8018-2673F933E270}" type="presParOf" srcId="{711C9908-C674-4DE1-9606-AD02F224F2CB}" destId="{C8035F31-C120-42AC-810A-25237200D10A}" srcOrd="0" destOrd="0" presId="urn:microsoft.com/office/officeart/2005/8/layout/hList1"/>
    <dgm:cxn modelId="{91E5B67E-9A10-4809-BA1F-8C63816BDD7D}" type="presParOf" srcId="{711C9908-C674-4DE1-9606-AD02F224F2CB}" destId="{D99519E3-04F6-46DA-9137-6CB901D96B45}" srcOrd="1" destOrd="0" presId="urn:microsoft.com/office/officeart/2005/8/layout/hList1"/>
    <dgm:cxn modelId="{8D254321-B8CC-40E0-8CB4-DFB802014A62}" type="presParOf" srcId="{94B922A5-CAAF-4A95-84A5-C78328B31332}" destId="{90D8589F-E7C4-4C94-9019-7447F01C5EE2}" srcOrd="1" destOrd="0" presId="urn:microsoft.com/office/officeart/2005/8/layout/hList1"/>
    <dgm:cxn modelId="{98EDC6BF-0D9A-4EDB-BFEB-19056855ED9F}" type="presParOf" srcId="{94B922A5-CAAF-4A95-84A5-C78328B31332}" destId="{4386ADB0-BD09-46C7-A2D2-53A714999B2C}" srcOrd="2" destOrd="0" presId="urn:microsoft.com/office/officeart/2005/8/layout/hList1"/>
    <dgm:cxn modelId="{2F47BC80-53F8-44C2-888B-512A9F9473F0}" type="presParOf" srcId="{4386ADB0-BD09-46C7-A2D2-53A714999B2C}" destId="{F7D2FFAB-84EF-48E6-A609-27628C290189}" srcOrd="0" destOrd="0" presId="urn:microsoft.com/office/officeart/2005/8/layout/hList1"/>
    <dgm:cxn modelId="{DD3CBA45-3D97-4030-9EB4-F87E9E726E7C}" type="presParOf" srcId="{4386ADB0-BD09-46C7-A2D2-53A714999B2C}" destId="{66AEC36F-DC65-4B92-A82C-D32D23A858FB}" srcOrd="1" destOrd="0" presId="urn:microsoft.com/office/officeart/2005/8/layout/hList1"/>
    <dgm:cxn modelId="{30790C8A-567A-4DD1-B5F4-7629A8484DA3}" type="presParOf" srcId="{94B922A5-CAAF-4A95-84A5-C78328B31332}" destId="{A787E7FF-3F1E-44BA-92A7-A364F41AFA23}" srcOrd="3" destOrd="0" presId="urn:microsoft.com/office/officeart/2005/8/layout/hList1"/>
    <dgm:cxn modelId="{C82DEFEF-D2E7-42C3-B92E-F882501666CB}" type="presParOf" srcId="{94B922A5-CAAF-4A95-84A5-C78328B31332}" destId="{5D968702-B051-4D5A-A711-2C667A4A3E4C}" srcOrd="4" destOrd="0" presId="urn:microsoft.com/office/officeart/2005/8/layout/hList1"/>
    <dgm:cxn modelId="{7687E055-6276-4CD5-8C41-AA48558479DD}" type="presParOf" srcId="{5D968702-B051-4D5A-A711-2C667A4A3E4C}" destId="{35B374C0-C0E0-48F5-8C15-449521B59A48}" srcOrd="0" destOrd="0" presId="urn:microsoft.com/office/officeart/2005/8/layout/hList1"/>
    <dgm:cxn modelId="{CBDEA17C-556C-4554-9010-59DDE6CF7A07}" type="presParOf" srcId="{5D968702-B051-4D5A-A711-2C667A4A3E4C}" destId="{9C463040-00C3-45E2-B42C-12FBD4E6894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712100-D1CD-463F-B617-74673FB87FE2}"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3D81238E-391C-4539-BFE2-DF0AF01A7CBA}">
      <dgm:prSet phldrT="[Text]" custT="1"/>
      <dgm:spPr/>
      <dgm:t>
        <a:bodyPr/>
        <a:lstStyle/>
        <a:p>
          <a:r>
            <a:rPr lang="en-US" sz="3600" dirty="0" smtClean="0">
              <a:latin typeface="Arial" panose="020B0604020202020204" pitchFamily="34" charset="0"/>
              <a:cs typeface="Arial" panose="020B0604020202020204" pitchFamily="34" charset="0"/>
            </a:rPr>
            <a:t>Monitoring</a:t>
          </a:r>
          <a:endParaRPr lang="en-US" sz="2700" dirty="0">
            <a:latin typeface="Arial" panose="020B0604020202020204" pitchFamily="34" charset="0"/>
            <a:cs typeface="Arial" panose="020B0604020202020204" pitchFamily="34" charset="0"/>
          </a:endParaRPr>
        </a:p>
      </dgm:t>
    </dgm:pt>
    <dgm:pt modelId="{EBC12859-1C53-410D-B32F-3D719E4A612E}" type="parTrans" cxnId="{516B43EB-3F04-4E69-BFB8-6277997BD426}">
      <dgm:prSet/>
      <dgm:spPr/>
      <dgm:t>
        <a:bodyPr/>
        <a:lstStyle/>
        <a:p>
          <a:endParaRPr lang="en-US"/>
        </a:p>
      </dgm:t>
    </dgm:pt>
    <dgm:pt modelId="{3E82B98D-A0C9-4D92-9A98-76DCB509FC80}" type="sibTrans" cxnId="{516B43EB-3F04-4E69-BFB8-6277997BD426}">
      <dgm:prSet/>
      <dgm:spPr/>
      <dgm:t>
        <a:bodyPr/>
        <a:lstStyle/>
        <a:p>
          <a:endParaRPr lang="en-US"/>
        </a:p>
      </dgm:t>
    </dgm:pt>
    <dgm:pt modelId="{C888A542-854E-4C07-9800-7655191FAF2F}">
      <dgm:prSet phldrT="[Text]"/>
      <dgm:spPr/>
      <dgm:t>
        <a:bodyPr/>
        <a:lstStyle/>
        <a:p>
          <a:r>
            <a:rPr lang="en-US" dirty="0" smtClean="0">
              <a:latin typeface="Arial" panose="020B0604020202020204" pitchFamily="34" charset="0"/>
              <a:cs typeface="Arial" panose="020B0604020202020204" pitchFamily="34" charset="0"/>
            </a:rPr>
            <a:t>Decrease burden</a:t>
          </a:r>
          <a:endParaRPr lang="en-US" dirty="0">
            <a:latin typeface="Arial" panose="020B0604020202020204" pitchFamily="34" charset="0"/>
            <a:cs typeface="Arial" panose="020B0604020202020204" pitchFamily="34" charset="0"/>
          </a:endParaRPr>
        </a:p>
      </dgm:t>
    </dgm:pt>
    <dgm:pt modelId="{8645F4D9-773E-4716-A2E2-BC8ED65AE532}" type="parTrans" cxnId="{A15ADFFC-F96D-4030-8674-FB387D32D76F}">
      <dgm:prSet/>
      <dgm:spPr/>
      <dgm:t>
        <a:bodyPr/>
        <a:lstStyle/>
        <a:p>
          <a:endParaRPr lang="en-US"/>
        </a:p>
      </dgm:t>
    </dgm:pt>
    <dgm:pt modelId="{CC4D4526-3B98-4DF8-A075-4297FCF19B04}" type="sibTrans" cxnId="{A15ADFFC-F96D-4030-8674-FB387D32D76F}">
      <dgm:prSet/>
      <dgm:spPr/>
      <dgm:t>
        <a:bodyPr/>
        <a:lstStyle/>
        <a:p>
          <a:endParaRPr lang="en-US"/>
        </a:p>
      </dgm:t>
    </dgm:pt>
    <dgm:pt modelId="{71B1D9BE-0A7C-436E-894C-1AED99C68844}">
      <dgm:prSet phldrT="[Text]"/>
      <dgm:spPr/>
      <dgm:t>
        <a:bodyPr/>
        <a:lstStyle/>
        <a:p>
          <a:r>
            <a:rPr lang="en-US" dirty="0" smtClean="0">
              <a:latin typeface="Arial" panose="020B0604020202020204" pitchFamily="34" charset="0"/>
              <a:cs typeface="Arial" panose="020B0604020202020204" pitchFamily="34" charset="0"/>
            </a:rPr>
            <a:t>Focus on process improvement </a:t>
          </a:r>
          <a:endParaRPr lang="en-US" dirty="0">
            <a:latin typeface="Arial" panose="020B0604020202020204" pitchFamily="34" charset="0"/>
            <a:cs typeface="Arial" panose="020B0604020202020204" pitchFamily="34" charset="0"/>
          </a:endParaRPr>
        </a:p>
      </dgm:t>
    </dgm:pt>
    <dgm:pt modelId="{E40F6510-7483-470A-8E8D-1D420B782EAE}" type="parTrans" cxnId="{6C97142A-D004-42B9-8DA9-DAE90FC6CEA2}">
      <dgm:prSet/>
      <dgm:spPr/>
      <dgm:t>
        <a:bodyPr/>
        <a:lstStyle/>
        <a:p>
          <a:endParaRPr lang="en-US"/>
        </a:p>
      </dgm:t>
    </dgm:pt>
    <dgm:pt modelId="{FB08D563-B2B5-4208-A94F-A9201DA6489B}" type="sibTrans" cxnId="{6C97142A-D004-42B9-8DA9-DAE90FC6CEA2}">
      <dgm:prSet/>
      <dgm:spPr/>
      <dgm:t>
        <a:bodyPr/>
        <a:lstStyle/>
        <a:p>
          <a:endParaRPr lang="en-US"/>
        </a:p>
      </dgm:t>
    </dgm:pt>
    <dgm:pt modelId="{2BFDBD37-EDFF-42DC-B7BE-E376C4FBA8C6}">
      <dgm:prSet phldrT="[Text]"/>
      <dgm:spPr/>
      <dgm:t>
        <a:bodyPr/>
        <a:lstStyle/>
        <a:p>
          <a:r>
            <a:rPr lang="en-US" dirty="0" smtClean="0">
              <a:latin typeface="Arial" panose="020B0604020202020204" pitchFamily="34" charset="0"/>
              <a:cs typeface="Arial" panose="020B0604020202020204" pitchFamily="34" charset="0"/>
            </a:rPr>
            <a:t>Sustainable and consistent</a:t>
          </a:r>
          <a:endParaRPr lang="en-US" dirty="0">
            <a:latin typeface="Arial" panose="020B0604020202020204" pitchFamily="34" charset="0"/>
            <a:cs typeface="Arial" panose="020B0604020202020204" pitchFamily="34" charset="0"/>
          </a:endParaRPr>
        </a:p>
      </dgm:t>
    </dgm:pt>
    <dgm:pt modelId="{FDC5DB1E-E28F-4599-A160-58A2BDC6245A}" type="parTrans" cxnId="{129F9A61-F484-43DA-8A9E-E1E9A8D416FA}">
      <dgm:prSet/>
      <dgm:spPr/>
      <dgm:t>
        <a:bodyPr/>
        <a:lstStyle/>
        <a:p>
          <a:endParaRPr lang="en-US"/>
        </a:p>
      </dgm:t>
    </dgm:pt>
    <dgm:pt modelId="{B8E6B5A6-9CAB-4F60-A3EE-6EBC971ED035}" type="sibTrans" cxnId="{129F9A61-F484-43DA-8A9E-E1E9A8D416FA}">
      <dgm:prSet/>
      <dgm:spPr/>
      <dgm:t>
        <a:bodyPr/>
        <a:lstStyle/>
        <a:p>
          <a:endParaRPr lang="en-US"/>
        </a:p>
      </dgm:t>
    </dgm:pt>
    <dgm:pt modelId="{84C577F8-3998-4926-B939-3A7019ED7F4E}">
      <dgm:prSet phldrT="[Text]"/>
      <dgm:spPr/>
      <dgm:t>
        <a:bodyPr/>
        <a:lstStyle/>
        <a:p>
          <a:r>
            <a:rPr lang="en-US" dirty="0" smtClean="0">
              <a:latin typeface="Arial" panose="020B0604020202020204" pitchFamily="34" charset="0"/>
              <a:cs typeface="Arial" panose="020B0604020202020204" pitchFamily="34" charset="0"/>
            </a:rPr>
            <a:t>Value-added reviews</a:t>
          </a:r>
          <a:endParaRPr lang="en-US" dirty="0">
            <a:latin typeface="Arial" panose="020B0604020202020204" pitchFamily="34" charset="0"/>
            <a:cs typeface="Arial" panose="020B0604020202020204" pitchFamily="34" charset="0"/>
          </a:endParaRPr>
        </a:p>
      </dgm:t>
    </dgm:pt>
    <dgm:pt modelId="{18C42880-7C55-4D99-90B1-9B31B0D1ABBC}" type="parTrans" cxnId="{B3C5F8C4-23FD-4C28-95AF-24844D98F1BC}">
      <dgm:prSet/>
      <dgm:spPr/>
      <dgm:t>
        <a:bodyPr/>
        <a:lstStyle/>
        <a:p>
          <a:endParaRPr lang="en-US"/>
        </a:p>
      </dgm:t>
    </dgm:pt>
    <dgm:pt modelId="{CE6E01CC-DB02-449B-933D-FDB23BBAA946}" type="sibTrans" cxnId="{B3C5F8C4-23FD-4C28-95AF-24844D98F1BC}">
      <dgm:prSet/>
      <dgm:spPr/>
      <dgm:t>
        <a:bodyPr/>
        <a:lstStyle/>
        <a:p>
          <a:endParaRPr lang="en-US"/>
        </a:p>
      </dgm:t>
    </dgm:pt>
    <dgm:pt modelId="{94B922A5-CAAF-4A95-84A5-C78328B31332}" type="pres">
      <dgm:prSet presAssocID="{F4712100-D1CD-463F-B617-74673FB87FE2}" presName="Name0" presStyleCnt="0">
        <dgm:presLayoutVars>
          <dgm:dir/>
          <dgm:animLvl val="lvl"/>
          <dgm:resizeHandles val="exact"/>
        </dgm:presLayoutVars>
      </dgm:prSet>
      <dgm:spPr/>
      <dgm:t>
        <a:bodyPr/>
        <a:lstStyle/>
        <a:p>
          <a:endParaRPr lang="en-US"/>
        </a:p>
      </dgm:t>
    </dgm:pt>
    <dgm:pt modelId="{711C9908-C674-4DE1-9606-AD02F224F2CB}" type="pres">
      <dgm:prSet presAssocID="{3D81238E-391C-4539-BFE2-DF0AF01A7CBA}" presName="composite" presStyleCnt="0"/>
      <dgm:spPr/>
      <dgm:t>
        <a:bodyPr/>
        <a:lstStyle/>
        <a:p>
          <a:endParaRPr lang="en-US"/>
        </a:p>
      </dgm:t>
    </dgm:pt>
    <dgm:pt modelId="{C8035F31-C120-42AC-810A-25237200D10A}" type="pres">
      <dgm:prSet presAssocID="{3D81238E-391C-4539-BFE2-DF0AF01A7CBA}" presName="parTx" presStyleLbl="alignNode1" presStyleIdx="0" presStyleCnt="1">
        <dgm:presLayoutVars>
          <dgm:chMax val="0"/>
          <dgm:chPref val="0"/>
          <dgm:bulletEnabled val="1"/>
        </dgm:presLayoutVars>
      </dgm:prSet>
      <dgm:spPr/>
      <dgm:t>
        <a:bodyPr/>
        <a:lstStyle/>
        <a:p>
          <a:endParaRPr lang="en-US"/>
        </a:p>
      </dgm:t>
    </dgm:pt>
    <dgm:pt modelId="{D99519E3-04F6-46DA-9137-6CB901D96B45}" type="pres">
      <dgm:prSet presAssocID="{3D81238E-391C-4539-BFE2-DF0AF01A7CBA}" presName="desTx" presStyleLbl="alignAccFollowNode1" presStyleIdx="0" presStyleCnt="1">
        <dgm:presLayoutVars>
          <dgm:bulletEnabled val="1"/>
        </dgm:presLayoutVars>
      </dgm:prSet>
      <dgm:spPr/>
      <dgm:t>
        <a:bodyPr/>
        <a:lstStyle/>
        <a:p>
          <a:endParaRPr lang="en-US"/>
        </a:p>
      </dgm:t>
    </dgm:pt>
  </dgm:ptLst>
  <dgm:cxnLst>
    <dgm:cxn modelId="{6B4E4762-323B-4472-8B55-1241FAE8351E}" type="presOf" srcId="{3D81238E-391C-4539-BFE2-DF0AF01A7CBA}" destId="{C8035F31-C120-42AC-810A-25237200D10A}" srcOrd="0" destOrd="0" presId="urn:microsoft.com/office/officeart/2005/8/layout/hList1"/>
    <dgm:cxn modelId="{E3AF6F54-DD1A-482E-BC33-30A541354743}" type="presOf" srcId="{2BFDBD37-EDFF-42DC-B7BE-E376C4FBA8C6}" destId="{D99519E3-04F6-46DA-9137-6CB901D96B45}" srcOrd="0" destOrd="3" presId="urn:microsoft.com/office/officeart/2005/8/layout/hList1"/>
    <dgm:cxn modelId="{B3C5F8C4-23FD-4C28-95AF-24844D98F1BC}" srcId="{3D81238E-391C-4539-BFE2-DF0AF01A7CBA}" destId="{84C577F8-3998-4926-B939-3A7019ED7F4E}" srcOrd="1" destOrd="0" parTransId="{18C42880-7C55-4D99-90B1-9B31B0D1ABBC}" sibTransId="{CE6E01CC-DB02-449B-933D-FDB23BBAA946}"/>
    <dgm:cxn modelId="{129F9A61-F484-43DA-8A9E-E1E9A8D416FA}" srcId="{3D81238E-391C-4539-BFE2-DF0AF01A7CBA}" destId="{2BFDBD37-EDFF-42DC-B7BE-E376C4FBA8C6}" srcOrd="3" destOrd="0" parTransId="{FDC5DB1E-E28F-4599-A160-58A2BDC6245A}" sibTransId="{B8E6B5A6-9CAB-4F60-A3EE-6EBC971ED035}"/>
    <dgm:cxn modelId="{682C8E27-57A0-488B-8D38-219AC1A20971}" type="presOf" srcId="{F4712100-D1CD-463F-B617-74673FB87FE2}" destId="{94B922A5-CAAF-4A95-84A5-C78328B31332}" srcOrd="0" destOrd="0" presId="urn:microsoft.com/office/officeart/2005/8/layout/hList1"/>
    <dgm:cxn modelId="{5FF69399-5636-4E54-B54E-02C363BBAE0B}" type="presOf" srcId="{C888A542-854E-4C07-9800-7655191FAF2F}" destId="{D99519E3-04F6-46DA-9137-6CB901D96B45}" srcOrd="0" destOrd="0" presId="urn:microsoft.com/office/officeart/2005/8/layout/hList1"/>
    <dgm:cxn modelId="{6C97142A-D004-42B9-8DA9-DAE90FC6CEA2}" srcId="{3D81238E-391C-4539-BFE2-DF0AF01A7CBA}" destId="{71B1D9BE-0A7C-436E-894C-1AED99C68844}" srcOrd="2" destOrd="0" parTransId="{E40F6510-7483-470A-8E8D-1D420B782EAE}" sibTransId="{FB08D563-B2B5-4208-A94F-A9201DA6489B}"/>
    <dgm:cxn modelId="{516B43EB-3F04-4E69-BFB8-6277997BD426}" srcId="{F4712100-D1CD-463F-B617-74673FB87FE2}" destId="{3D81238E-391C-4539-BFE2-DF0AF01A7CBA}" srcOrd="0" destOrd="0" parTransId="{EBC12859-1C53-410D-B32F-3D719E4A612E}" sibTransId="{3E82B98D-A0C9-4D92-9A98-76DCB509FC80}"/>
    <dgm:cxn modelId="{D07173C3-3C68-4B33-8382-6051E3A0BEEC}" type="presOf" srcId="{71B1D9BE-0A7C-436E-894C-1AED99C68844}" destId="{D99519E3-04F6-46DA-9137-6CB901D96B45}" srcOrd="0" destOrd="2" presId="urn:microsoft.com/office/officeart/2005/8/layout/hList1"/>
    <dgm:cxn modelId="{A15ADFFC-F96D-4030-8674-FB387D32D76F}" srcId="{3D81238E-391C-4539-BFE2-DF0AF01A7CBA}" destId="{C888A542-854E-4C07-9800-7655191FAF2F}" srcOrd="0" destOrd="0" parTransId="{8645F4D9-773E-4716-A2E2-BC8ED65AE532}" sibTransId="{CC4D4526-3B98-4DF8-A075-4297FCF19B04}"/>
    <dgm:cxn modelId="{CF34DAC9-4D4C-4DB6-854D-59270CEABDCD}" type="presOf" srcId="{84C577F8-3998-4926-B939-3A7019ED7F4E}" destId="{D99519E3-04F6-46DA-9137-6CB901D96B45}" srcOrd="0" destOrd="1" presId="urn:microsoft.com/office/officeart/2005/8/layout/hList1"/>
    <dgm:cxn modelId="{1DB95E00-C705-4BF3-956F-DB012C226A4E}" type="presParOf" srcId="{94B922A5-CAAF-4A95-84A5-C78328B31332}" destId="{711C9908-C674-4DE1-9606-AD02F224F2CB}" srcOrd="0" destOrd="0" presId="urn:microsoft.com/office/officeart/2005/8/layout/hList1"/>
    <dgm:cxn modelId="{6D395F7F-8955-4186-B8CC-BF3054AD9F90}" type="presParOf" srcId="{711C9908-C674-4DE1-9606-AD02F224F2CB}" destId="{C8035F31-C120-42AC-810A-25237200D10A}" srcOrd="0" destOrd="0" presId="urn:microsoft.com/office/officeart/2005/8/layout/hList1"/>
    <dgm:cxn modelId="{5F8E63B3-D15A-4AB1-A348-2A72BBBB1D04}" type="presParOf" srcId="{711C9908-C674-4DE1-9606-AD02F224F2CB}" destId="{D99519E3-04F6-46DA-9137-6CB901D96B4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4712100-D1CD-463F-B617-74673FB87FE2}"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3D81238E-391C-4539-BFE2-DF0AF01A7CBA}">
      <dgm:prSet phldrT="[Text]" custT="1"/>
      <dgm:spPr/>
      <dgm:t>
        <a:bodyPr/>
        <a:lstStyle/>
        <a:p>
          <a:r>
            <a:rPr lang="en-US" sz="3600" dirty="0" smtClean="0">
              <a:latin typeface="Arial" panose="020B0604020202020204" pitchFamily="34" charset="0"/>
              <a:cs typeface="Arial" panose="020B0604020202020204" pitchFamily="34" charset="0"/>
            </a:rPr>
            <a:t>Education</a:t>
          </a:r>
          <a:endParaRPr lang="en-US" sz="2700" dirty="0">
            <a:latin typeface="Arial" panose="020B0604020202020204" pitchFamily="34" charset="0"/>
            <a:cs typeface="Arial" panose="020B0604020202020204" pitchFamily="34" charset="0"/>
          </a:endParaRPr>
        </a:p>
      </dgm:t>
    </dgm:pt>
    <dgm:pt modelId="{EBC12859-1C53-410D-B32F-3D719E4A612E}" type="parTrans" cxnId="{516B43EB-3F04-4E69-BFB8-6277997BD426}">
      <dgm:prSet/>
      <dgm:spPr/>
      <dgm:t>
        <a:bodyPr/>
        <a:lstStyle/>
        <a:p>
          <a:endParaRPr lang="en-US"/>
        </a:p>
      </dgm:t>
    </dgm:pt>
    <dgm:pt modelId="{3E82B98D-A0C9-4D92-9A98-76DCB509FC80}" type="sibTrans" cxnId="{516B43EB-3F04-4E69-BFB8-6277997BD426}">
      <dgm:prSet/>
      <dgm:spPr/>
      <dgm:t>
        <a:bodyPr/>
        <a:lstStyle/>
        <a:p>
          <a:endParaRPr lang="en-US"/>
        </a:p>
      </dgm:t>
    </dgm:pt>
    <dgm:pt modelId="{71B1D9BE-0A7C-436E-894C-1AED99C68844}">
      <dgm:prSet phldrT="[Text]" custT="1"/>
      <dgm:spPr/>
      <dgm:t>
        <a:bodyPr/>
        <a:lstStyle/>
        <a:p>
          <a:r>
            <a:rPr lang="en-US" sz="2600" dirty="0" smtClean="0">
              <a:latin typeface="Arial" panose="020B0604020202020204" pitchFamily="34" charset="0"/>
              <a:cs typeface="Arial" panose="020B0604020202020204" pitchFamily="34" charset="0"/>
            </a:rPr>
            <a:t>Better explain review processes</a:t>
          </a:r>
          <a:endParaRPr lang="en-US" sz="2600" dirty="0">
            <a:latin typeface="Arial" panose="020B0604020202020204" pitchFamily="34" charset="0"/>
            <a:cs typeface="Arial" panose="020B0604020202020204" pitchFamily="34" charset="0"/>
          </a:endParaRPr>
        </a:p>
      </dgm:t>
    </dgm:pt>
    <dgm:pt modelId="{FB08D563-B2B5-4208-A94F-A9201DA6489B}" type="sibTrans" cxnId="{6C97142A-D004-42B9-8DA9-DAE90FC6CEA2}">
      <dgm:prSet/>
      <dgm:spPr/>
      <dgm:t>
        <a:bodyPr/>
        <a:lstStyle/>
        <a:p>
          <a:endParaRPr lang="en-US"/>
        </a:p>
      </dgm:t>
    </dgm:pt>
    <dgm:pt modelId="{E40F6510-7483-470A-8E8D-1D420B782EAE}" type="parTrans" cxnId="{6C97142A-D004-42B9-8DA9-DAE90FC6CEA2}">
      <dgm:prSet/>
      <dgm:spPr/>
      <dgm:t>
        <a:bodyPr/>
        <a:lstStyle/>
        <a:p>
          <a:endParaRPr lang="en-US"/>
        </a:p>
      </dgm:t>
    </dgm:pt>
    <dgm:pt modelId="{515D90F1-F2D7-40BB-8208-515E054D70BF}">
      <dgm:prSet phldrT="[Text]" custT="1"/>
      <dgm:spPr/>
      <dgm:t>
        <a:bodyPr/>
        <a:lstStyle/>
        <a:p>
          <a:r>
            <a:rPr lang="en-US" sz="2600" dirty="0" smtClean="0">
              <a:latin typeface="Arial" panose="020B0604020202020204" pitchFamily="34" charset="0"/>
              <a:cs typeface="Arial" panose="020B0604020202020204" pitchFamily="34" charset="0"/>
            </a:rPr>
            <a:t>Share lessons learned</a:t>
          </a:r>
          <a:endParaRPr lang="en-US" sz="2600" dirty="0">
            <a:latin typeface="Arial" panose="020B0604020202020204" pitchFamily="34" charset="0"/>
            <a:cs typeface="Arial" panose="020B0604020202020204" pitchFamily="34" charset="0"/>
          </a:endParaRPr>
        </a:p>
      </dgm:t>
    </dgm:pt>
    <dgm:pt modelId="{C5E6C74B-FE28-4901-87CA-A21E117A2E51}" type="sibTrans" cxnId="{044EDF99-86CE-4820-82AA-B57E388CD797}">
      <dgm:prSet/>
      <dgm:spPr/>
      <dgm:t>
        <a:bodyPr/>
        <a:lstStyle/>
        <a:p>
          <a:endParaRPr lang="en-US"/>
        </a:p>
      </dgm:t>
    </dgm:pt>
    <dgm:pt modelId="{35027C01-0B83-4F7F-8F33-647DF3EAFA35}" type="parTrans" cxnId="{044EDF99-86CE-4820-82AA-B57E388CD797}">
      <dgm:prSet/>
      <dgm:spPr/>
      <dgm:t>
        <a:bodyPr/>
        <a:lstStyle/>
        <a:p>
          <a:endParaRPr lang="en-US"/>
        </a:p>
      </dgm:t>
    </dgm:pt>
    <dgm:pt modelId="{C888A542-854E-4C07-9800-7655191FAF2F}">
      <dgm:prSet phldrT="[Text]" custT="1"/>
      <dgm:spPr/>
      <dgm:t>
        <a:bodyPr/>
        <a:lstStyle/>
        <a:p>
          <a:r>
            <a:rPr lang="en-US" sz="2600" dirty="0" smtClean="0">
              <a:latin typeface="Arial" panose="020B0604020202020204" pitchFamily="34" charset="0"/>
              <a:cs typeface="Arial" panose="020B0604020202020204" pitchFamily="34" charset="0"/>
            </a:rPr>
            <a:t>Share data</a:t>
          </a:r>
          <a:endParaRPr lang="en-US" sz="2600" dirty="0">
            <a:latin typeface="Arial" panose="020B0604020202020204" pitchFamily="34" charset="0"/>
            <a:cs typeface="Arial" panose="020B0604020202020204" pitchFamily="34" charset="0"/>
          </a:endParaRPr>
        </a:p>
      </dgm:t>
    </dgm:pt>
    <dgm:pt modelId="{CC4D4526-3B98-4DF8-A075-4297FCF19B04}" type="sibTrans" cxnId="{A15ADFFC-F96D-4030-8674-FB387D32D76F}">
      <dgm:prSet/>
      <dgm:spPr/>
      <dgm:t>
        <a:bodyPr/>
        <a:lstStyle/>
        <a:p>
          <a:endParaRPr lang="en-US"/>
        </a:p>
      </dgm:t>
    </dgm:pt>
    <dgm:pt modelId="{8645F4D9-773E-4716-A2E2-BC8ED65AE532}" type="parTrans" cxnId="{A15ADFFC-F96D-4030-8674-FB387D32D76F}">
      <dgm:prSet/>
      <dgm:spPr/>
      <dgm:t>
        <a:bodyPr/>
        <a:lstStyle/>
        <a:p>
          <a:endParaRPr lang="en-US"/>
        </a:p>
      </dgm:t>
    </dgm:pt>
    <dgm:pt modelId="{94B922A5-CAAF-4A95-84A5-C78328B31332}" type="pres">
      <dgm:prSet presAssocID="{F4712100-D1CD-463F-B617-74673FB87FE2}" presName="Name0" presStyleCnt="0">
        <dgm:presLayoutVars>
          <dgm:dir/>
          <dgm:animLvl val="lvl"/>
          <dgm:resizeHandles val="exact"/>
        </dgm:presLayoutVars>
      </dgm:prSet>
      <dgm:spPr/>
      <dgm:t>
        <a:bodyPr/>
        <a:lstStyle/>
        <a:p>
          <a:endParaRPr lang="en-US"/>
        </a:p>
      </dgm:t>
    </dgm:pt>
    <dgm:pt modelId="{711C9908-C674-4DE1-9606-AD02F224F2CB}" type="pres">
      <dgm:prSet presAssocID="{3D81238E-391C-4539-BFE2-DF0AF01A7CBA}" presName="composite" presStyleCnt="0"/>
      <dgm:spPr/>
      <dgm:t>
        <a:bodyPr/>
        <a:lstStyle/>
        <a:p>
          <a:endParaRPr lang="en-US"/>
        </a:p>
      </dgm:t>
    </dgm:pt>
    <dgm:pt modelId="{C8035F31-C120-42AC-810A-25237200D10A}" type="pres">
      <dgm:prSet presAssocID="{3D81238E-391C-4539-BFE2-DF0AF01A7CBA}" presName="parTx" presStyleLbl="alignNode1" presStyleIdx="0" presStyleCnt="1">
        <dgm:presLayoutVars>
          <dgm:chMax val="0"/>
          <dgm:chPref val="0"/>
          <dgm:bulletEnabled val="1"/>
        </dgm:presLayoutVars>
      </dgm:prSet>
      <dgm:spPr/>
      <dgm:t>
        <a:bodyPr/>
        <a:lstStyle/>
        <a:p>
          <a:endParaRPr lang="en-US"/>
        </a:p>
      </dgm:t>
    </dgm:pt>
    <dgm:pt modelId="{D99519E3-04F6-46DA-9137-6CB901D96B45}" type="pres">
      <dgm:prSet presAssocID="{3D81238E-391C-4539-BFE2-DF0AF01A7CBA}" presName="desTx" presStyleLbl="alignAccFollowNode1" presStyleIdx="0" presStyleCnt="1">
        <dgm:presLayoutVars>
          <dgm:bulletEnabled val="1"/>
        </dgm:presLayoutVars>
      </dgm:prSet>
      <dgm:spPr/>
      <dgm:t>
        <a:bodyPr/>
        <a:lstStyle/>
        <a:p>
          <a:endParaRPr lang="en-US"/>
        </a:p>
      </dgm:t>
    </dgm:pt>
  </dgm:ptLst>
  <dgm:cxnLst>
    <dgm:cxn modelId="{8A211268-ABB3-44CC-91BF-2B83D35F12FE}" type="presOf" srcId="{C888A542-854E-4C07-9800-7655191FAF2F}" destId="{D99519E3-04F6-46DA-9137-6CB901D96B45}" srcOrd="0" destOrd="0" presId="urn:microsoft.com/office/officeart/2005/8/layout/hList1"/>
    <dgm:cxn modelId="{488F498C-709C-476F-87E5-F060F86F60C1}" type="presOf" srcId="{71B1D9BE-0A7C-436E-894C-1AED99C68844}" destId="{D99519E3-04F6-46DA-9137-6CB901D96B45}" srcOrd="0" destOrd="2" presId="urn:microsoft.com/office/officeart/2005/8/layout/hList1"/>
    <dgm:cxn modelId="{6C97142A-D004-42B9-8DA9-DAE90FC6CEA2}" srcId="{3D81238E-391C-4539-BFE2-DF0AF01A7CBA}" destId="{71B1D9BE-0A7C-436E-894C-1AED99C68844}" srcOrd="2" destOrd="0" parTransId="{E40F6510-7483-470A-8E8D-1D420B782EAE}" sibTransId="{FB08D563-B2B5-4208-A94F-A9201DA6489B}"/>
    <dgm:cxn modelId="{516B43EB-3F04-4E69-BFB8-6277997BD426}" srcId="{F4712100-D1CD-463F-B617-74673FB87FE2}" destId="{3D81238E-391C-4539-BFE2-DF0AF01A7CBA}" srcOrd="0" destOrd="0" parTransId="{EBC12859-1C53-410D-B32F-3D719E4A612E}" sibTransId="{3E82B98D-A0C9-4D92-9A98-76DCB509FC80}"/>
    <dgm:cxn modelId="{1A26C577-4601-468D-A0E8-9F41455E587D}" type="presOf" srcId="{3D81238E-391C-4539-BFE2-DF0AF01A7CBA}" destId="{C8035F31-C120-42AC-810A-25237200D10A}" srcOrd="0" destOrd="0" presId="urn:microsoft.com/office/officeart/2005/8/layout/hList1"/>
    <dgm:cxn modelId="{456F124D-4AE8-453A-8F0C-3E21DC7B4839}" type="presOf" srcId="{515D90F1-F2D7-40BB-8208-515E054D70BF}" destId="{D99519E3-04F6-46DA-9137-6CB901D96B45}" srcOrd="0" destOrd="1" presId="urn:microsoft.com/office/officeart/2005/8/layout/hList1"/>
    <dgm:cxn modelId="{B0181D33-8667-4664-83AA-907AFF9212E7}" type="presOf" srcId="{F4712100-D1CD-463F-B617-74673FB87FE2}" destId="{94B922A5-CAAF-4A95-84A5-C78328B31332}" srcOrd="0" destOrd="0" presId="urn:microsoft.com/office/officeart/2005/8/layout/hList1"/>
    <dgm:cxn modelId="{044EDF99-86CE-4820-82AA-B57E388CD797}" srcId="{3D81238E-391C-4539-BFE2-DF0AF01A7CBA}" destId="{515D90F1-F2D7-40BB-8208-515E054D70BF}" srcOrd="1" destOrd="0" parTransId="{35027C01-0B83-4F7F-8F33-647DF3EAFA35}" sibTransId="{C5E6C74B-FE28-4901-87CA-A21E117A2E51}"/>
    <dgm:cxn modelId="{A15ADFFC-F96D-4030-8674-FB387D32D76F}" srcId="{3D81238E-391C-4539-BFE2-DF0AF01A7CBA}" destId="{C888A542-854E-4C07-9800-7655191FAF2F}" srcOrd="0" destOrd="0" parTransId="{8645F4D9-773E-4716-A2E2-BC8ED65AE532}" sibTransId="{CC4D4526-3B98-4DF8-A075-4297FCF19B04}"/>
    <dgm:cxn modelId="{768EA07E-239B-42B1-8900-92424BDC9564}" type="presParOf" srcId="{94B922A5-CAAF-4A95-84A5-C78328B31332}" destId="{711C9908-C674-4DE1-9606-AD02F224F2CB}" srcOrd="0" destOrd="0" presId="urn:microsoft.com/office/officeart/2005/8/layout/hList1"/>
    <dgm:cxn modelId="{4642FD94-BBB5-4347-8181-A5C3854F6698}" type="presParOf" srcId="{711C9908-C674-4DE1-9606-AD02F224F2CB}" destId="{C8035F31-C120-42AC-810A-25237200D10A}" srcOrd="0" destOrd="0" presId="urn:microsoft.com/office/officeart/2005/8/layout/hList1"/>
    <dgm:cxn modelId="{BF48961D-DC0E-499A-9EF9-821150D3F003}" type="presParOf" srcId="{711C9908-C674-4DE1-9606-AD02F224F2CB}" destId="{D99519E3-04F6-46DA-9137-6CB901D96B4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4712100-D1CD-463F-B617-74673FB87FE2}"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3D81238E-391C-4539-BFE2-DF0AF01A7CBA}">
      <dgm:prSet phldrT="[Text]" custT="1"/>
      <dgm:spPr/>
      <dgm:t>
        <a:bodyPr/>
        <a:lstStyle/>
        <a:p>
          <a:r>
            <a:rPr lang="en-US" sz="3600" dirty="0" smtClean="0">
              <a:latin typeface="Arial" panose="020B0604020202020204" pitchFamily="34" charset="0"/>
              <a:cs typeface="Arial" panose="020B0604020202020204" pitchFamily="34" charset="0"/>
            </a:rPr>
            <a:t>Efficiency</a:t>
          </a:r>
          <a:endParaRPr lang="en-US" sz="2700" dirty="0">
            <a:latin typeface="Arial" panose="020B0604020202020204" pitchFamily="34" charset="0"/>
            <a:cs typeface="Arial" panose="020B0604020202020204" pitchFamily="34" charset="0"/>
          </a:endParaRPr>
        </a:p>
      </dgm:t>
    </dgm:pt>
    <dgm:pt modelId="{EBC12859-1C53-410D-B32F-3D719E4A612E}" type="parTrans" cxnId="{516B43EB-3F04-4E69-BFB8-6277997BD426}">
      <dgm:prSet/>
      <dgm:spPr/>
      <dgm:t>
        <a:bodyPr/>
        <a:lstStyle/>
        <a:p>
          <a:endParaRPr lang="en-US"/>
        </a:p>
      </dgm:t>
    </dgm:pt>
    <dgm:pt modelId="{3E82B98D-A0C9-4D92-9A98-76DCB509FC80}" type="sibTrans" cxnId="{516B43EB-3F04-4E69-BFB8-6277997BD426}">
      <dgm:prSet/>
      <dgm:spPr/>
      <dgm:t>
        <a:bodyPr/>
        <a:lstStyle/>
        <a:p>
          <a:endParaRPr lang="en-US"/>
        </a:p>
      </dgm:t>
    </dgm:pt>
    <dgm:pt modelId="{C888A542-854E-4C07-9800-7655191FAF2F}">
      <dgm:prSet phldrT="[Text]"/>
      <dgm:spPr/>
      <dgm:t>
        <a:bodyPr/>
        <a:lstStyle/>
        <a:p>
          <a:r>
            <a:rPr lang="en-US" dirty="0" smtClean="0">
              <a:latin typeface="Arial" panose="020B0604020202020204" pitchFamily="34" charset="0"/>
              <a:cs typeface="Arial" panose="020B0604020202020204" pitchFamily="34" charset="0"/>
            </a:rPr>
            <a:t>Decrease burden</a:t>
          </a:r>
          <a:endParaRPr lang="en-US" dirty="0">
            <a:latin typeface="Arial" panose="020B0604020202020204" pitchFamily="34" charset="0"/>
            <a:cs typeface="Arial" panose="020B0604020202020204" pitchFamily="34" charset="0"/>
          </a:endParaRPr>
        </a:p>
      </dgm:t>
    </dgm:pt>
    <dgm:pt modelId="{8645F4D9-773E-4716-A2E2-BC8ED65AE532}" type="parTrans" cxnId="{A15ADFFC-F96D-4030-8674-FB387D32D76F}">
      <dgm:prSet/>
      <dgm:spPr/>
      <dgm:t>
        <a:bodyPr/>
        <a:lstStyle/>
        <a:p>
          <a:endParaRPr lang="en-US"/>
        </a:p>
      </dgm:t>
    </dgm:pt>
    <dgm:pt modelId="{CC4D4526-3B98-4DF8-A075-4297FCF19B04}" type="sibTrans" cxnId="{A15ADFFC-F96D-4030-8674-FB387D32D76F}">
      <dgm:prSet/>
      <dgm:spPr/>
      <dgm:t>
        <a:bodyPr/>
        <a:lstStyle/>
        <a:p>
          <a:endParaRPr lang="en-US"/>
        </a:p>
      </dgm:t>
    </dgm:pt>
    <dgm:pt modelId="{0DB0D9FC-4479-4116-9E89-5C683F8AA7B2}">
      <dgm:prSet/>
      <dgm:spPr/>
      <dgm:t>
        <a:bodyPr/>
        <a:lstStyle/>
        <a:p>
          <a:r>
            <a:rPr lang="en-US" dirty="0" smtClean="0">
              <a:latin typeface="Arial" panose="020B0604020202020204" pitchFamily="34" charset="0"/>
              <a:cs typeface="Arial" panose="020B0604020202020204" pitchFamily="34" charset="0"/>
            </a:rPr>
            <a:t>Eliminate redundancy</a:t>
          </a:r>
          <a:endParaRPr lang="en-US" dirty="0">
            <a:latin typeface="Arial" panose="020B0604020202020204" pitchFamily="34" charset="0"/>
            <a:cs typeface="Arial" panose="020B0604020202020204" pitchFamily="34" charset="0"/>
          </a:endParaRPr>
        </a:p>
      </dgm:t>
    </dgm:pt>
    <dgm:pt modelId="{8D4085E3-03CE-4112-8CD9-0F016F771B6A}" type="parTrans" cxnId="{90C9CB3B-A5DC-40CA-B02D-52F6190AF0F7}">
      <dgm:prSet/>
      <dgm:spPr/>
      <dgm:t>
        <a:bodyPr/>
        <a:lstStyle/>
        <a:p>
          <a:endParaRPr lang="en-US"/>
        </a:p>
      </dgm:t>
    </dgm:pt>
    <dgm:pt modelId="{B33E638E-1571-4202-8A0B-8752E58087CE}" type="sibTrans" cxnId="{90C9CB3B-A5DC-40CA-B02D-52F6190AF0F7}">
      <dgm:prSet/>
      <dgm:spPr/>
      <dgm:t>
        <a:bodyPr/>
        <a:lstStyle/>
        <a:p>
          <a:endParaRPr lang="en-US"/>
        </a:p>
      </dgm:t>
    </dgm:pt>
    <dgm:pt modelId="{D907050C-F0AD-45C1-8991-1AC682AD5C38}">
      <dgm:prSet/>
      <dgm:spPr/>
      <dgm:t>
        <a:bodyPr/>
        <a:lstStyle/>
        <a:p>
          <a:r>
            <a:rPr lang="en-US" dirty="0" smtClean="0">
              <a:latin typeface="Arial" panose="020B0604020202020204" pitchFamily="34" charset="0"/>
              <a:cs typeface="Arial" panose="020B0604020202020204" pitchFamily="34" charset="0"/>
            </a:rPr>
            <a:t>Leverage technology</a:t>
          </a:r>
          <a:endParaRPr lang="en-US" dirty="0">
            <a:latin typeface="Arial" panose="020B0604020202020204" pitchFamily="34" charset="0"/>
            <a:cs typeface="Arial" panose="020B0604020202020204" pitchFamily="34" charset="0"/>
          </a:endParaRPr>
        </a:p>
      </dgm:t>
    </dgm:pt>
    <dgm:pt modelId="{89B699BE-58D2-42BE-83F1-059AF16D75D0}" type="parTrans" cxnId="{6423C23C-8E79-41E3-9F1D-BB3496EDF6E9}">
      <dgm:prSet/>
      <dgm:spPr/>
      <dgm:t>
        <a:bodyPr/>
        <a:lstStyle/>
        <a:p>
          <a:endParaRPr lang="en-US"/>
        </a:p>
      </dgm:t>
    </dgm:pt>
    <dgm:pt modelId="{53B12B1F-3552-4BE9-85F0-FDE4480A47F7}" type="sibTrans" cxnId="{6423C23C-8E79-41E3-9F1D-BB3496EDF6E9}">
      <dgm:prSet/>
      <dgm:spPr/>
      <dgm:t>
        <a:bodyPr/>
        <a:lstStyle/>
        <a:p>
          <a:endParaRPr lang="en-US"/>
        </a:p>
      </dgm:t>
    </dgm:pt>
    <dgm:pt modelId="{C5B6BEB1-7A31-4A46-B924-9EAEA6EB2110}">
      <dgm:prSet phldrT="[Text]"/>
      <dgm:spPr/>
      <dgm:t>
        <a:bodyPr/>
        <a:lstStyle/>
        <a:p>
          <a:r>
            <a:rPr lang="en-US" dirty="0" smtClean="0">
              <a:latin typeface="Arial" panose="020B0604020202020204" pitchFamily="34" charset="0"/>
              <a:cs typeface="Arial" panose="020B0604020202020204" pitchFamily="34" charset="0"/>
            </a:rPr>
            <a:t>Minimize steps</a:t>
          </a:r>
          <a:endParaRPr lang="en-US" dirty="0">
            <a:latin typeface="Arial" panose="020B0604020202020204" pitchFamily="34" charset="0"/>
            <a:cs typeface="Arial" panose="020B0604020202020204" pitchFamily="34" charset="0"/>
          </a:endParaRPr>
        </a:p>
      </dgm:t>
    </dgm:pt>
    <dgm:pt modelId="{930C1DDC-9F14-4A5B-B01E-5CB1135B95B1}" type="parTrans" cxnId="{A287F781-C679-4051-A68B-FEEA034B904B}">
      <dgm:prSet/>
      <dgm:spPr/>
    </dgm:pt>
    <dgm:pt modelId="{59BC983B-63B5-4329-AD31-8B12F863EFFC}" type="sibTrans" cxnId="{A287F781-C679-4051-A68B-FEEA034B904B}">
      <dgm:prSet/>
      <dgm:spPr/>
    </dgm:pt>
    <dgm:pt modelId="{94B922A5-CAAF-4A95-84A5-C78328B31332}" type="pres">
      <dgm:prSet presAssocID="{F4712100-D1CD-463F-B617-74673FB87FE2}" presName="Name0" presStyleCnt="0">
        <dgm:presLayoutVars>
          <dgm:dir/>
          <dgm:animLvl val="lvl"/>
          <dgm:resizeHandles val="exact"/>
        </dgm:presLayoutVars>
      </dgm:prSet>
      <dgm:spPr/>
      <dgm:t>
        <a:bodyPr/>
        <a:lstStyle/>
        <a:p>
          <a:endParaRPr lang="en-US"/>
        </a:p>
      </dgm:t>
    </dgm:pt>
    <dgm:pt modelId="{711C9908-C674-4DE1-9606-AD02F224F2CB}" type="pres">
      <dgm:prSet presAssocID="{3D81238E-391C-4539-BFE2-DF0AF01A7CBA}" presName="composite" presStyleCnt="0"/>
      <dgm:spPr/>
      <dgm:t>
        <a:bodyPr/>
        <a:lstStyle/>
        <a:p>
          <a:endParaRPr lang="en-US"/>
        </a:p>
      </dgm:t>
    </dgm:pt>
    <dgm:pt modelId="{C8035F31-C120-42AC-810A-25237200D10A}" type="pres">
      <dgm:prSet presAssocID="{3D81238E-391C-4539-BFE2-DF0AF01A7CBA}" presName="parTx" presStyleLbl="alignNode1" presStyleIdx="0" presStyleCnt="1">
        <dgm:presLayoutVars>
          <dgm:chMax val="0"/>
          <dgm:chPref val="0"/>
          <dgm:bulletEnabled val="1"/>
        </dgm:presLayoutVars>
      </dgm:prSet>
      <dgm:spPr/>
      <dgm:t>
        <a:bodyPr/>
        <a:lstStyle/>
        <a:p>
          <a:endParaRPr lang="en-US"/>
        </a:p>
      </dgm:t>
    </dgm:pt>
    <dgm:pt modelId="{D99519E3-04F6-46DA-9137-6CB901D96B45}" type="pres">
      <dgm:prSet presAssocID="{3D81238E-391C-4539-BFE2-DF0AF01A7CBA}" presName="desTx" presStyleLbl="alignAccFollowNode1" presStyleIdx="0" presStyleCnt="1">
        <dgm:presLayoutVars>
          <dgm:bulletEnabled val="1"/>
        </dgm:presLayoutVars>
      </dgm:prSet>
      <dgm:spPr/>
      <dgm:t>
        <a:bodyPr/>
        <a:lstStyle/>
        <a:p>
          <a:endParaRPr lang="en-US"/>
        </a:p>
      </dgm:t>
    </dgm:pt>
  </dgm:ptLst>
  <dgm:cxnLst>
    <dgm:cxn modelId="{2D7EF7CD-6F42-49FB-A6B3-A57B33C43381}" type="presOf" srcId="{3D81238E-391C-4539-BFE2-DF0AF01A7CBA}" destId="{C8035F31-C120-42AC-810A-25237200D10A}" srcOrd="0" destOrd="0" presId="urn:microsoft.com/office/officeart/2005/8/layout/hList1"/>
    <dgm:cxn modelId="{B72BDBE0-7A67-406B-B969-1B804AE0EED2}" type="presOf" srcId="{C5B6BEB1-7A31-4A46-B924-9EAEA6EB2110}" destId="{D99519E3-04F6-46DA-9137-6CB901D96B45}" srcOrd="0" destOrd="1" presId="urn:microsoft.com/office/officeart/2005/8/layout/hList1"/>
    <dgm:cxn modelId="{FD39C68E-C1A6-49A9-BBD7-F062BD8910EE}" type="presOf" srcId="{D907050C-F0AD-45C1-8991-1AC682AD5C38}" destId="{D99519E3-04F6-46DA-9137-6CB901D96B45}" srcOrd="0" destOrd="3" presId="urn:microsoft.com/office/officeart/2005/8/layout/hList1"/>
    <dgm:cxn modelId="{90C9CB3B-A5DC-40CA-B02D-52F6190AF0F7}" srcId="{3D81238E-391C-4539-BFE2-DF0AF01A7CBA}" destId="{0DB0D9FC-4479-4116-9E89-5C683F8AA7B2}" srcOrd="2" destOrd="0" parTransId="{8D4085E3-03CE-4112-8CD9-0F016F771B6A}" sibTransId="{B33E638E-1571-4202-8A0B-8752E58087CE}"/>
    <dgm:cxn modelId="{516B43EB-3F04-4E69-BFB8-6277997BD426}" srcId="{F4712100-D1CD-463F-B617-74673FB87FE2}" destId="{3D81238E-391C-4539-BFE2-DF0AF01A7CBA}" srcOrd="0" destOrd="0" parTransId="{EBC12859-1C53-410D-B32F-3D719E4A612E}" sibTransId="{3E82B98D-A0C9-4D92-9A98-76DCB509FC80}"/>
    <dgm:cxn modelId="{427C8F72-0BDF-4D9E-9E25-E6BBA81E7D7A}" type="presOf" srcId="{C888A542-854E-4C07-9800-7655191FAF2F}" destId="{D99519E3-04F6-46DA-9137-6CB901D96B45}" srcOrd="0" destOrd="0" presId="urn:microsoft.com/office/officeart/2005/8/layout/hList1"/>
    <dgm:cxn modelId="{6423C23C-8E79-41E3-9F1D-BB3496EDF6E9}" srcId="{3D81238E-391C-4539-BFE2-DF0AF01A7CBA}" destId="{D907050C-F0AD-45C1-8991-1AC682AD5C38}" srcOrd="3" destOrd="0" parTransId="{89B699BE-58D2-42BE-83F1-059AF16D75D0}" sibTransId="{53B12B1F-3552-4BE9-85F0-FDE4480A47F7}"/>
    <dgm:cxn modelId="{E3F0FA81-A966-4D41-AB2A-F236A94A5F7C}" type="presOf" srcId="{F4712100-D1CD-463F-B617-74673FB87FE2}" destId="{94B922A5-CAAF-4A95-84A5-C78328B31332}" srcOrd="0" destOrd="0" presId="urn:microsoft.com/office/officeart/2005/8/layout/hList1"/>
    <dgm:cxn modelId="{A15ADFFC-F96D-4030-8674-FB387D32D76F}" srcId="{3D81238E-391C-4539-BFE2-DF0AF01A7CBA}" destId="{C888A542-854E-4C07-9800-7655191FAF2F}" srcOrd="0" destOrd="0" parTransId="{8645F4D9-773E-4716-A2E2-BC8ED65AE532}" sibTransId="{CC4D4526-3B98-4DF8-A075-4297FCF19B04}"/>
    <dgm:cxn modelId="{7219066E-9804-4DDA-A7A2-03C2B1414834}" type="presOf" srcId="{0DB0D9FC-4479-4116-9E89-5C683F8AA7B2}" destId="{D99519E3-04F6-46DA-9137-6CB901D96B45}" srcOrd="0" destOrd="2" presId="urn:microsoft.com/office/officeart/2005/8/layout/hList1"/>
    <dgm:cxn modelId="{A287F781-C679-4051-A68B-FEEA034B904B}" srcId="{3D81238E-391C-4539-BFE2-DF0AF01A7CBA}" destId="{C5B6BEB1-7A31-4A46-B924-9EAEA6EB2110}" srcOrd="1" destOrd="0" parTransId="{930C1DDC-9F14-4A5B-B01E-5CB1135B95B1}" sibTransId="{59BC983B-63B5-4329-AD31-8B12F863EFFC}"/>
    <dgm:cxn modelId="{CAC6C0B7-674C-4F1A-BF40-EEF5F27198CF}" type="presParOf" srcId="{94B922A5-CAAF-4A95-84A5-C78328B31332}" destId="{711C9908-C674-4DE1-9606-AD02F224F2CB}" srcOrd="0" destOrd="0" presId="urn:microsoft.com/office/officeart/2005/8/layout/hList1"/>
    <dgm:cxn modelId="{FE3E5896-BE3B-40F6-B743-8821411D0FFF}" type="presParOf" srcId="{711C9908-C674-4DE1-9606-AD02F224F2CB}" destId="{C8035F31-C120-42AC-810A-25237200D10A}" srcOrd="0" destOrd="0" presId="urn:microsoft.com/office/officeart/2005/8/layout/hList1"/>
    <dgm:cxn modelId="{95A2FCA0-B754-4EAF-8976-7FE6D817F255}" type="presParOf" srcId="{711C9908-C674-4DE1-9606-AD02F224F2CB}" destId="{D99519E3-04F6-46DA-9137-6CB901D96B4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6207E6-A36E-476B-A139-C75B38CC16FE}">
      <dsp:nvSpPr>
        <dsp:cNvPr id="0" name=""/>
        <dsp:cNvSpPr/>
      </dsp:nvSpPr>
      <dsp:spPr>
        <a:xfrm>
          <a:off x="985204" y="650860"/>
          <a:ext cx="4467707" cy="4467707"/>
        </a:xfrm>
        <a:prstGeom prst="blockArc">
          <a:avLst>
            <a:gd name="adj1" fmla="val 12600000"/>
            <a:gd name="adj2" fmla="val 16200000"/>
            <a:gd name="adj3" fmla="val 4511"/>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49BFB8-E079-47FE-84A4-792839DEBF44}">
      <dsp:nvSpPr>
        <dsp:cNvPr id="0" name=""/>
        <dsp:cNvSpPr/>
      </dsp:nvSpPr>
      <dsp:spPr>
        <a:xfrm>
          <a:off x="985204" y="650860"/>
          <a:ext cx="4467707" cy="4467707"/>
        </a:xfrm>
        <a:prstGeom prst="blockArc">
          <a:avLst>
            <a:gd name="adj1" fmla="val 9000000"/>
            <a:gd name="adj2" fmla="val 12600000"/>
            <a:gd name="adj3" fmla="val 4511"/>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97BF3D-F2E1-4131-A928-1316079AA9C1}">
      <dsp:nvSpPr>
        <dsp:cNvPr id="0" name=""/>
        <dsp:cNvSpPr/>
      </dsp:nvSpPr>
      <dsp:spPr>
        <a:xfrm>
          <a:off x="985204" y="650860"/>
          <a:ext cx="4467707" cy="4467707"/>
        </a:xfrm>
        <a:prstGeom prst="blockArc">
          <a:avLst>
            <a:gd name="adj1" fmla="val 5400000"/>
            <a:gd name="adj2" fmla="val 9000000"/>
            <a:gd name="adj3" fmla="val 4511"/>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A76BA0-81E5-497D-8052-57EBF8D8CFFE}">
      <dsp:nvSpPr>
        <dsp:cNvPr id="0" name=""/>
        <dsp:cNvSpPr/>
      </dsp:nvSpPr>
      <dsp:spPr>
        <a:xfrm>
          <a:off x="985204" y="650860"/>
          <a:ext cx="4467707" cy="4467707"/>
        </a:xfrm>
        <a:prstGeom prst="blockArc">
          <a:avLst>
            <a:gd name="adj1" fmla="val 1800000"/>
            <a:gd name="adj2" fmla="val 5400000"/>
            <a:gd name="adj3" fmla="val 4511"/>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A1A9E5-AAAC-4254-B515-111B6A50EDF4}">
      <dsp:nvSpPr>
        <dsp:cNvPr id="0" name=""/>
        <dsp:cNvSpPr/>
      </dsp:nvSpPr>
      <dsp:spPr>
        <a:xfrm>
          <a:off x="985204" y="650860"/>
          <a:ext cx="4467707" cy="4467707"/>
        </a:xfrm>
        <a:prstGeom prst="blockArc">
          <a:avLst>
            <a:gd name="adj1" fmla="val 19800000"/>
            <a:gd name="adj2" fmla="val 1800000"/>
            <a:gd name="adj3" fmla="val 4511"/>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50A8F36-F402-4D66-B790-F20850D1466E}">
      <dsp:nvSpPr>
        <dsp:cNvPr id="0" name=""/>
        <dsp:cNvSpPr/>
      </dsp:nvSpPr>
      <dsp:spPr>
        <a:xfrm>
          <a:off x="985204" y="650860"/>
          <a:ext cx="4467707" cy="4467707"/>
        </a:xfrm>
        <a:prstGeom prst="blockArc">
          <a:avLst>
            <a:gd name="adj1" fmla="val 16200000"/>
            <a:gd name="adj2" fmla="val 19800000"/>
            <a:gd name="adj3" fmla="val 4511"/>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6EBA3A-B77F-4633-8A77-3D90DA2FD33B}">
      <dsp:nvSpPr>
        <dsp:cNvPr id="0" name=""/>
        <dsp:cNvSpPr/>
      </dsp:nvSpPr>
      <dsp:spPr>
        <a:xfrm>
          <a:off x="2219389" y="1885045"/>
          <a:ext cx="1999337" cy="1999337"/>
        </a:xfrm>
        <a:prstGeom prst="ellipse">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1"/>
              </a:solidFill>
              <a:latin typeface="Arial" panose="020B0604020202020204" pitchFamily="34" charset="0"/>
              <a:cs typeface="Arial" panose="020B0604020202020204" pitchFamily="34" charset="0"/>
            </a:rPr>
            <a:t>Member Quality</a:t>
          </a:r>
          <a:endParaRPr lang="en-US" sz="2800" kern="1200" dirty="0">
            <a:solidFill>
              <a:schemeClr val="tx1"/>
            </a:solidFill>
            <a:latin typeface="Arial" panose="020B0604020202020204" pitchFamily="34" charset="0"/>
            <a:cs typeface="Arial" panose="020B0604020202020204" pitchFamily="34" charset="0"/>
          </a:endParaRPr>
        </a:p>
      </dsp:txBody>
      <dsp:txXfrm>
        <a:off x="2512185" y="2177841"/>
        <a:ext cx="1413745" cy="1413745"/>
      </dsp:txXfrm>
    </dsp:sp>
    <dsp:sp modelId="{99400B55-25F8-4DB8-BF81-9821A6E2EBF6}">
      <dsp:nvSpPr>
        <dsp:cNvPr id="0" name=""/>
        <dsp:cNvSpPr/>
      </dsp:nvSpPr>
      <dsp:spPr>
        <a:xfrm>
          <a:off x="2304384" y="-143025"/>
          <a:ext cx="1829347" cy="1688540"/>
        </a:xfrm>
        <a:prstGeom prst="ellipse">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latin typeface="Arial" panose="020B0604020202020204" pitchFamily="34" charset="0"/>
              <a:cs typeface="Arial" panose="020B0604020202020204" pitchFamily="34" charset="0"/>
            </a:rPr>
            <a:t>Site Survey Reviews</a:t>
          </a:r>
          <a:endParaRPr lang="en-US" sz="1600" kern="1200" dirty="0">
            <a:solidFill>
              <a:schemeClr val="tx1"/>
            </a:solidFill>
            <a:latin typeface="Arial" panose="020B0604020202020204" pitchFamily="34" charset="0"/>
            <a:cs typeface="Arial" panose="020B0604020202020204" pitchFamily="34" charset="0"/>
          </a:endParaRPr>
        </a:p>
      </dsp:txBody>
      <dsp:txXfrm>
        <a:off x="2572286" y="104256"/>
        <a:ext cx="1293543" cy="1193978"/>
      </dsp:txXfrm>
    </dsp:sp>
    <dsp:sp modelId="{2E771BAC-974D-426E-B908-E0F841576E5E}">
      <dsp:nvSpPr>
        <dsp:cNvPr id="0" name=""/>
        <dsp:cNvSpPr/>
      </dsp:nvSpPr>
      <dsp:spPr>
        <a:xfrm>
          <a:off x="4195325" y="948709"/>
          <a:ext cx="1829347" cy="1688540"/>
        </a:xfrm>
        <a:prstGeom prst="ellipse">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latin typeface="Arial" panose="020B0604020202020204" pitchFamily="34" charset="0"/>
              <a:cs typeface="Arial" panose="020B0604020202020204" pitchFamily="34" charset="0"/>
            </a:rPr>
            <a:t>Performance and Inactivity Reviews</a:t>
          </a:r>
          <a:endParaRPr lang="en-US" sz="1600" kern="1200" dirty="0">
            <a:solidFill>
              <a:schemeClr val="tx1"/>
            </a:solidFill>
            <a:latin typeface="Arial" panose="020B0604020202020204" pitchFamily="34" charset="0"/>
            <a:cs typeface="Arial" panose="020B0604020202020204" pitchFamily="34" charset="0"/>
          </a:endParaRPr>
        </a:p>
      </dsp:txBody>
      <dsp:txXfrm>
        <a:off x="4463227" y="1195990"/>
        <a:ext cx="1293543" cy="1193978"/>
      </dsp:txXfrm>
    </dsp:sp>
    <dsp:sp modelId="{3746598E-D716-47D4-8475-D41C53AD85F1}">
      <dsp:nvSpPr>
        <dsp:cNvPr id="0" name=""/>
        <dsp:cNvSpPr/>
      </dsp:nvSpPr>
      <dsp:spPr>
        <a:xfrm>
          <a:off x="4195325" y="3132179"/>
          <a:ext cx="1829347" cy="1688540"/>
        </a:xfrm>
        <a:prstGeom prst="ellipse">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latin typeface="Arial" panose="020B0604020202020204" pitchFamily="34" charset="0"/>
              <a:cs typeface="Arial" panose="020B0604020202020204" pitchFamily="34" charset="0"/>
            </a:rPr>
            <a:t>Membership Applications</a:t>
          </a:r>
          <a:endParaRPr lang="en-US" sz="1600" kern="1200" dirty="0">
            <a:solidFill>
              <a:schemeClr val="tx1"/>
            </a:solidFill>
            <a:latin typeface="Arial" panose="020B0604020202020204" pitchFamily="34" charset="0"/>
            <a:cs typeface="Arial" panose="020B0604020202020204" pitchFamily="34" charset="0"/>
          </a:endParaRPr>
        </a:p>
      </dsp:txBody>
      <dsp:txXfrm>
        <a:off x="4463227" y="3379460"/>
        <a:ext cx="1293543" cy="1193978"/>
      </dsp:txXfrm>
    </dsp:sp>
    <dsp:sp modelId="{6AD60747-359A-4D38-B2A3-E032AB8B8F9D}">
      <dsp:nvSpPr>
        <dsp:cNvPr id="0" name=""/>
        <dsp:cNvSpPr/>
      </dsp:nvSpPr>
      <dsp:spPr>
        <a:xfrm>
          <a:off x="2304384" y="4223914"/>
          <a:ext cx="1829347" cy="1688540"/>
        </a:xfrm>
        <a:prstGeom prst="ellipse">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latin typeface="Arial" panose="020B0604020202020204" pitchFamily="34" charset="0"/>
              <a:cs typeface="Arial" panose="020B0604020202020204" pitchFamily="34" charset="0"/>
            </a:rPr>
            <a:t>Patient Safety Investigations</a:t>
          </a:r>
          <a:endParaRPr lang="en-US" sz="1600" kern="1200" dirty="0">
            <a:solidFill>
              <a:schemeClr val="tx1"/>
            </a:solidFill>
            <a:latin typeface="Arial" panose="020B0604020202020204" pitchFamily="34" charset="0"/>
            <a:cs typeface="Arial" panose="020B0604020202020204" pitchFamily="34" charset="0"/>
          </a:endParaRPr>
        </a:p>
      </dsp:txBody>
      <dsp:txXfrm>
        <a:off x="2572286" y="4471195"/>
        <a:ext cx="1293543" cy="1193978"/>
      </dsp:txXfrm>
    </dsp:sp>
    <dsp:sp modelId="{99BE1809-6D61-4947-946E-0ACCD7CD5227}">
      <dsp:nvSpPr>
        <dsp:cNvPr id="0" name=""/>
        <dsp:cNvSpPr/>
      </dsp:nvSpPr>
      <dsp:spPr>
        <a:xfrm>
          <a:off x="413444" y="3132179"/>
          <a:ext cx="1829347" cy="1688540"/>
        </a:xfrm>
        <a:prstGeom prst="ellipse">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latin typeface="Arial" panose="020B0604020202020204" pitchFamily="34" charset="0"/>
              <a:cs typeface="Arial" panose="020B0604020202020204" pitchFamily="34" charset="0"/>
            </a:rPr>
            <a:t>Process Improvement, including COIIN</a:t>
          </a:r>
          <a:endParaRPr lang="en-US" sz="1600" kern="1200" dirty="0">
            <a:solidFill>
              <a:schemeClr val="tx1"/>
            </a:solidFill>
            <a:latin typeface="Arial" panose="020B0604020202020204" pitchFamily="34" charset="0"/>
            <a:cs typeface="Arial" panose="020B0604020202020204" pitchFamily="34" charset="0"/>
          </a:endParaRPr>
        </a:p>
      </dsp:txBody>
      <dsp:txXfrm>
        <a:off x="681346" y="3379460"/>
        <a:ext cx="1293543" cy="1193978"/>
      </dsp:txXfrm>
    </dsp:sp>
    <dsp:sp modelId="{4F79A43C-7036-4B63-9861-C5F98C8A8EFE}">
      <dsp:nvSpPr>
        <dsp:cNvPr id="0" name=""/>
        <dsp:cNvSpPr/>
      </dsp:nvSpPr>
      <dsp:spPr>
        <a:xfrm>
          <a:off x="413444" y="948709"/>
          <a:ext cx="1829347" cy="1688540"/>
        </a:xfrm>
        <a:prstGeom prst="ellipse">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latin typeface="Arial" panose="020B0604020202020204" pitchFamily="34" charset="0"/>
              <a:cs typeface="Arial" panose="020B0604020202020204" pitchFamily="34" charset="0"/>
            </a:rPr>
            <a:t>Allocation Reviews</a:t>
          </a:r>
          <a:endParaRPr lang="en-US" sz="1600" kern="1200" dirty="0">
            <a:solidFill>
              <a:schemeClr val="tx1"/>
            </a:solidFill>
            <a:latin typeface="Arial" panose="020B0604020202020204" pitchFamily="34" charset="0"/>
            <a:cs typeface="Arial" panose="020B0604020202020204" pitchFamily="34" charset="0"/>
          </a:endParaRPr>
        </a:p>
      </dsp:txBody>
      <dsp:txXfrm>
        <a:off x="681346" y="1195990"/>
        <a:ext cx="1293543" cy="11939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E13DB-8157-45C7-A134-8F500B124278}">
      <dsp:nvSpPr>
        <dsp:cNvPr id="0" name=""/>
        <dsp:cNvSpPr/>
      </dsp:nvSpPr>
      <dsp:spPr>
        <a:xfrm>
          <a:off x="0" y="61000"/>
          <a:ext cx="3139622" cy="1883773"/>
        </a:xfrm>
        <a:prstGeom prst="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solidFill>
                <a:schemeClr val="tx1"/>
              </a:solidFill>
              <a:latin typeface="Arial" panose="020B0604020202020204" pitchFamily="34" charset="0"/>
              <a:cs typeface="Arial" panose="020B0604020202020204" pitchFamily="34" charset="0"/>
            </a:rPr>
            <a:t>Improvement</a:t>
          </a:r>
          <a:endParaRPr lang="en-US" sz="3800" kern="1200" dirty="0">
            <a:solidFill>
              <a:schemeClr val="tx1"/>
            </a:solidFill>
            <a:latin typeface="Arial" panose="020B0604020202020204" pitchFamily="34" charset="0"/>
            <a:cs typeface="Arial" panose="020B0604020202020204" pitchFamily="34" charset="0"/>
          </a:endParaRPr>
        </a:p>
      </dsp:txBody>
      <dsp:txXfrm>
        <a:off x="0" y="61000"/>
        <a:ext cx="3139622" cy="1883773"/>
      </dsp:txXfrm>
    </dsp:sp>
    <dsp:sp modelId="{80EDE808-9891-4E7F-B546-144A46D12734}">
      <dsp:nvSpPr>
        <dsp:cNvPr id="0" name=""/>
        <dsp:cNvSpPr/>
      </dsp:nvSpPr>
      <dsp:spPr>
        <a:xfrm>
          <a:off x="3453584" y="61000"/>
          <a:ext cx="3139622" cy="1883773"/>
        </a:xfrm>
        <a:prstGeom prst="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solidFill>
                <a:schemeClr val="tx1"/>
              </a:solidFill>
              <a:latin typeface="Arial" panose="020B0604020202020204" pitchFamily="34" charset="0"/>
              <a:cs typeface="Arial" panose="020B0604020202020204" pitchFamily="34" charset="0"/>
            </a:rPr>
            <a:t>Sustainability</a:t>
          </a:r>
          <a:endParaRPr lang="en-US" sz="3800" kern="1200" dirty="0">
            <a:solidFill>
              <a:schemeClr val="tx1"/>
            </a:solidFill>
            <a:latin typeface="Arial" panose="020B0604020202020204" pitchFamily="34" charset="0"/>
            <a:cs typeface="Arial" panose="020B0604020202020204" pitchFamily="34" charset="0"/>
          </a:endParaRPr>
        </a:p>
      </dsp:txBody>
      <dsp:txXfrm>
        <a:off x="3453584" y="61000"/>
        <a:ext cx="3139622" cy="1883773"/>
      </dsp:txXfrm>
    </dsp:sp>
    <dsp:sp modelId="{AAFCFACC-CE63-4E3F-8FE6-BF52E128E22B}">
      <dsp:nvSpPr>
        <dsp:cNvPr id="0" name=""/>
        <dsp:cNvSpPr/>
      </dsp:nvSpPr>
      <dsp:spPr>
        <a:xfrm>
          <a:off x="6907169" y="61000"/>
          <a:ext cx="3139622" cy="1883773"/>
        </a:xfrm>
        <a:prstGeom prst="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solidFill>
                <a:schemeClr val="tx1"/>
              </a:solidFill>
              <a:latin typeface="Arial" panose="020B0604020202020204" pitchFamily="34" charset="0"/>
              <a:cs typeface="Arial" panose="020B0604020202020204" pitchFamily="34" charset="0"/>
            </a:rPr>
            <a:t>Consistency</a:t>
          </a:r>
          <a:endParaRPr lang="en-US" sz="3800" kern="1200" dirty="0">
            <a:solidFill>
              <a:schemeClr val="tx1"/>
            </a:solidFill>
            <a:latin typeface="Arial" panose="020B0604020202020204" pitchFamily="34" charset="0"/>
            <a:cs typeface="Arial" panose="020B0604020202020204" pitchFamily="34" charset="0"/>
          </a:endParaRPr>
        </a:p>
      </dsp:txBody>
      <dsp:txXfrm>
        <a:off x="6907169" y="61000"/>
        <a:ext cx="3139622" cy="1883773"/>
      </dsp:txXfrm>
    </dsp:sp>
    <dsp:sp modelId="{37417ED8-FEA9-4E3B-A4E5-98FD3587DE68}">
      <dsp:nvSpPr>
        <dsp:cNvPr id="0" name=""/>
        <dsp:cNvSpPr/>
      </dsp:nvSpPr>
      <dsp:spPr>
        <a:xfrm>
          <a:off x="1726792" y="2258736"/>
          <a:ext cx="3139622" cy="1883773"/>
        </a:xfrm>
        <a:prstGeom prst="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solidFill>
                <a:schemeClr val="tx1"/>
              </a:solidFill>
              <a:latin typeface="Arial" panose="020B0604020202020204" pitchFamily="34" charset="0"/>
              <a:cs typeface="Arial" panose="020B0604020202020204" pitchFamily="34" charset="0"/>
            </a:rPr>
            <a:t>Efficiency</a:t>
          </a:r>
          <a:endParaRPr lang="en-US" sz="3800" kern="1200" dirty="0">
            <a:solidFill>
              <a:schemeClr val="tx1"/>
            </a:solidFill>
            <a:latin typeface="Arial" panose="020B0604020202020204" pitchFamily="34" charset="0"/>
            <a:cs typeface="Arial" panose="020B0604020202020204" pitchFamily="34" charset="0"/>
          </a:endParaRPr>
        </a:p>
      </dsp:txBody>
      <dsp:txXfrm>
        <a:off x="1726792" y="2258736"/>
        <a:ext cx="3139622" cy="1883773"/>
      </dsp:txXfrm>
    </dsp:sp>
    <dsp:sp modelId="{EBA7C0E3-6308-4893-B75F-88F139247143}">
      <dsp:nvSpPr>
        <dsp:cNvPr id="0" name=""/>
        <dsp:cNvSpPr/>
      </dsp:nvSpPr>
      <dsp:spPr>
        <a:xfrm>
          <a:off x="5180377" y="2258736"/>
          <a:ext cx="3139622" cy="1883773"/>
        </a:xfrm>
        <a:prstGeom prst="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solidFill>
                <a:schemeClr val="tx1"/>
              </a:solidFill>
              <a:latin typeface="Arial" panose="020B0604020202020204" pitchFamily="34" charset="0"/>
              <a:cs typeface="Arial" panose="020B0604020202020204" pitchFamily="34" charset="0"/>
            </a:rPr>
            <a:t>Education</a:t>
          </a:r>
          <a:endParaRPr lang="en-US" sz="3800" kern="1200" dirty="0">
            <a:solidFill>
              <a:schemeClr val="tx1"/>
            </a:solidFill>
            <a:latin typeface="Arial" panose="020B0604020202020204" pitchFamily="34" charset="0"/>
            <a:cs typeface="Arial" panose="020B0604020202020204" pitchFamily="34" charset="0"/>
          </a:endParaRPr>
        </a:p>
      </dsp:txBody>
      <dsp:txXfrm>
        <a:off x="5180377" y="2258736"/>
        <a:ext cx="3139622" cy="18837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35F31-C120-42AC-810A-25237200D10A}">
      <dsp:nvSpPr>
        <dsp:cNvPr id="0" name=""/>
        <dsp:cNvSpPr/>
      </dsp:nvSpPr>
      <dsp:spPr>
        <a:xfrm>
          <a:off x="3560" y="223826"/>
          <a:ext cx="3471936" cy="806400"/>
        </a:xfrm>
        <a:prstGeom prst="rect">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US" sz="3600" kern="1200" dirty="0" smtClean="0">
              <a:latin typeface="Arial" panose="020B0604020202020204" pitchFamily="34" charset="0"/>
              <a:cs typeface="Arial" panose="020B0604020202020204" pitchFamily="34" charset="0"/>
            </a:rPr>
            <a:t>Monitoring</a:t>
          </a:r>
          <a:endParaRPr lang="en-US" sz="2700" kern="1200" dirty="0">
            <a:latin typeface="Arial" panose="020B0604020202020204" pitchFamily="34" charset="0"/>
            <a:cs typeface="Arial" panose="020B0604020202020204" pitchFamily="34" charset="0"/>
          </a:endParaRPr>
        </a:p>
      </dsp:txBody>
      <dsp:txXfrm>
        <a:off x="3560" y="223826"/>
        <a:ext cx="3471936" cy="806400"/>
      </dsp:txXfrm>
    </dsp:sp>
    <dsp:sp modelId="{D99519E3-04F6-46DA-9137-6CB901D96B45}">
      <dsp:nvSpPr>
        <dsp:cNvPr id="0" name=""/>
        <dsp:cNvSpPr/>
      </dsp:nvSpPr>
      <dsp:spPr>
        <a:xfrm>
          <a:off x="3560" y="1030226"/>
          <a:ext cx="3471936" cy="3151260"/>
        </a:xfrm>
        <a:prstGeom prst="rect">
          <a:avLst/>
        </a:prstGeom>
        <a:solidFill>
          <a:schemeClr val="accent2">
            <a:alpha val="90000"/>
            <a:tint val="40000"/>
            <a:hueOff val="0"/>
            <a:satOff val="0"/>
            <a:lumOff val="0"/>
            <a:alphaOff val="0"/>
          </a:schemeClr>
        </a:solidFill>
        <a:ln w="285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latin typeface="Arial" panose="020B0604020202020204" pitchFamily="34" charset="0"/>
              <a:cs typeface="Arial" panose="020B0604020202020204" pitchFamily="34" charset="0"/>
            </a:rPr>
            <a:t>Decrease burden</a:t>
          </a:r>
          <a:endParaRPr lang="en-US" sz="280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kern="1200" dirty="0" smtClean="0">
              <a:latin typeface="Arial" panose="020B0604020202020204" pitchFamily="34" charset="0"/>
              <a:cs typeface="Arial" panose="020B0604020202020204" pitchFamily="34" charset="0"/>
            </a:rPr>
            <a:t>Conduct value-added reviews</a:t>
          </a:r>
          <a:endParaRPr lang="en-US" sz="280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kern="1200" dirty="0" smtClean="0">
              <a:latin typeface="Arial" panose="020B0604020202020204" pitchFamily="34" charset="0"/>
              <a:cs typeface="Arial" panose="020B0604020202020204" pitchFamily="34" charset="0"/>
            </a:rPr>
            <a:t>Focus on process improvement </a:t>
          </a:r>
          <a:endParaRPr lang="en-US" sz="280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kern="1200" dirty="0" smtClean="0">
              <a:latin typeface="Arial" panose="020B0604020202020204" pitchFamily="34" charset="0"/>
              <a:cs typeface="Arial" panose="020B0604020202020204" pitchFamily="34" charset="0"/>
            </a:rPr>
            <a:t>Sustainable and consistent</a:t>
          </a:r>
          <a:endParaRPr lang="en-US" sz="2800" kern="1200" dirty="0">
            <a:latin typeface="Arial" panose="020B0604020202020204" pitchFamily="34" charset="0"/>
            <a:cs typeface="Arial" panose="020B0604020202020204" pitchFamily="34" charset="0"/>
          </a:endParaRPr>
        </a:p>
      </dsp:txBody>
      <dsp:txXfrm>
        <a:off x="3560" y="1030226"/>
        <a:ext cx="3471936" cy="3151260"/>
      </dsp:txXfrm>
    </dsp:sp>
    <dsp:sp modelId="{F7D2FFAB-84EF-48E6-A609-27628C290189}">
      <dsp:nvSpPr>
        <dsp:cNvPr id="0" name=""/>
        <dsp:cNvSpPr/>
      </dsp:nvSpPr>
      <dsp:spPr>
        <a:xfrm>
          <a:off x="3961569" y="223826"/>
          <a:ext cx="3471936" cy="806400"/>
        </a:xfrm>
        <a:prstGeom prst="rect">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US" sz="3600" kern="1200" dirty="0" smtClean="0">
              <a:latin typeface="Arial" panose="020B0604020202020204" pitchFamily="34" charset="0"/>
              <a:cs typeface="Arial" panose="020B0604020202020204" pitchFamily="34" charset="0"/>
            </a:rPr>
            <a:t>Education</a:t>
          </a:r>
          <a:endParaRPr lang="en-US" sz="2700" kern="1200" dirty="0">
            <a:latin typeface="Arial" panose="020B0604020202020204" pitchFamily="34" charset="0"/>
            <a:cs typeface="Arial" panose="020B0604020202020204" pitchFamily="34" charset="0"/>
          </a:endParaRPr>
        </a:p>
      </dsp:txBody>
      <dsp:txXfrm>
        <a:off x="3961569" y="223826"/>
        <a:ext cx="3471936" cy="806400"/>
      </dsp:txXfrm>
    </dsp:sp>
    <dsp:sp modelId="{66AEC36F-DC65-4B92-A82C-D32D23A858FB}">
      <dsp:nvSpPr>
        <dsp:cNvPr id="0" name=""/>
        <dsp:cNvSpPr/>
      </dsp:nvSpPr>
      <dsp:spPr>
        <a:xfrm>
          <a:off x="3961569" y="1030226"/>
          <a:ext cx="3471936" cy="3151260"/>
        </a:xfrm>
        <a:prstGeom prst="rect">
          <a:avLst/>
        </a:prstGeom>
        <a:solidFill>
          <a:schemeClr val="accent2">
            <a:alpha val="90000"/>
            <a:tint val="40000"/>
            <a:hueOff val="0"/>
            <a:satOff val="0"/>
            <a:lumOff val="0"/>
            <a:alphaOff val="0"/>
          </a:schemeClr>
        </a:solidFill>
        <a:ln w="285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smtClean="0">
              <a:latin typeface="Arial" panose="020B0604020202020204" pitchFamily="34" charset="0"/>
              <a:cs typeface="Arial" panose="020B0604020202020204" pitchFamily="34" charset="0"/>
            </a:rPr>
            <a:t>Share data</a:t>
          </a:r>
          <a:endParaRPr lang="en-US" sz="280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kern="1200" smtClean="0">
              <a:latin typeface="Arial" panose="020B0604020202020204" pitchFamily="34" charset="0"/>
              <a:cs typeface="Arial" panose="020B0604020202020204" pitchFamily="34" charset="0"/>
            </a:rPr>
            <a:t>Share lessons learned</a:t>
          </a:r>
          <a:endParaRPr lang="en-US" sz="280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kern="1200" smtClean="0">
              <a:latin typeface="Arial" panose="020B0604020202020204" pitchFamily="34" charset="0"/>
              <a:cs typeface="Arial" panose="020B0604020202020204" pitchFamily="34" charset="0"/>
            </a:rPr>
            <a:t>Better explain review processes</a:t>
          </a:r>
          <a:endParaRPr lang="en-US" sz="2800" kern="1200" dirty="0">
            <a:latin typeface="Arial" panose="020B0604020202020204" pitchFamily="34" charset="0"/>
            <a:cs typeface="Arial" panose="020B0604020202020204" pitchFamily="34" charset="0"/>
          </a:endParaRPr>
        </a:p>
      </dsp:txBody>
      <dsp:txXfrm>
        <a:off x="3961569" y="1030226"/>
        <a:ext cx="3471936" cy="3151260"/>
      </dsp:txXfrm>
    </dsp:sp>
    <dsp:sp modelId="{35B374C0-C0E0-48F5-8C15-449521B59A48}">
      <dsp:nvSpPr>
        <dsp:cNvPr id="0" name=""/>
        <dsp:cNvSpPr/>
      </dsp:nvSpPr>
      <dsp:spPr>
        <a:xfrm>
          <a:off x="7919577" y="223826"/>
          <a:ext cx="3471936" cy="806400"/>
        </a:xfrm>
        <a:prstGeom prst="rect">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US" sz="3600" kern="1200" dirty="0" smtClean="0">
              <a:latin typeface="Arial" panose="020B0604020202020204" pitchFamily="34" charset="0"/>
              <a:cs typeface="Arial" panose="020B0604020202020204" pitchFamily="34" charset="0"/>
            </a:rPr>
            <a:t>Efficiency</a:t>
          </a:r>
          <a:endParaRPr lang="en-US" sz="2700" kern="1200" dirty="0">
            <a:latin typeface="Arial" panose="020B0604020202020204" pitchFamily="34" charset="0"/>
            <a:cs typeface="Arial" panose="020B0604020202020204" pitchFamily="34" charset="0"/>
          </a:endParaRPr>
        </a:p>
      </dsp:txBody>
      <dsp:txXfrm>
        <a:off x="7919577" y="223826"/>
        <a:ext cx="3471936" cy="806400"/>
      </dsp:txXfrm>
    </dsp:sp>
    <dsp:sp modelId="{9C463040-00C3-45E2-B42C-12FBD4E68942}">
      <dsp:nvSpPr>
        <dsp:cNvPr id="0" name=""/>
        <dsp:cNvSpPr/>
      </dsp:nvSpPr>
      <dsp:spPr>
        <a:xfrm>
          <a:off x="7919577" y="1030226"/>
          <a:ext cx="3471936" cy="3151260"/>
        </a:xfrm>
        <a:prstGeom prst="rect">
          <a:avLst/>
        </a:prstGeom>
        <a:solidFill>
          <a:schemeClr val="accent2">
            <a:alpha val="90000"/>
            <a:tint val="40000"/>
            <a:hueOff val="0"/>
            <a:satOff val="0"/>
            <a:lumOff val="0"/>
            <a:alphaOff val="0"/>
          </a:schemeClr>
        </a:solidFill>
        <a:ln w="285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latin typeface="Arial" panose="020B0604020202020204" pitchFamily="34" charset="0"/>
              <a:cs typeface="Arial" panose="020B0604020202020204" pitchFamily="34" charset="0"/>
            </a:rPr>
            <a:t>Decrease burden</a:t>
          </a:r>
          <a:endParaRPr lang="en-US" sz="280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kern="1200" dirty="0" smtClean="0">
              <a:latin typeface="Arial" panose="020B0604020202020204" pitchFamily="34" charset="0"/>
              <a:cs typeface="Arial" panose="020B0604020202020204" pitchFamily="34" charset="0"/>
            </a:rPr>
            <a:t>Minimize steps</a:t>
          </a:r>
          <a:endParaRPr lang="en-US" sz="280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kern="1200" dirty="0" smtClean="0">
              <a:latin typeface="Arial" panose="020B0604020202020204" pitchFamily="34" charset="0"/>
              <a:cs typeface="Arial" panose="020B0604020202020204" pitchFamily="34" charset="0"/>
            </a:rPr>
            <a:t>Eliminate redundancy</a:t>
          </a:r>
          <a:endParaRPr lang="en-US" sz="280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kern="1200" dirty="0" smtClean="0">
              <a:latin typeface="Arial" panose="020B0604020202020204" pitchFamily="34" charset="0"/>
              <a:cs typeface="Arial" panose="020B0604020202020204" pitchFamily="34" charset="0"/>
            </a:rPr>
            <a:t>Leverage technology</a:t>
          </a:r>
          <a:endParaRPr lang="en-US" sz="2800" kern="1200" dirty="0">
            <a:latin typeface="Arial" panose="020B0604020202020204" pitchFamily="34" charset="0"/>
            <a:cs typeface="Arial" panose="020B0604020202020204" pitchFamily="34" charset="0"/>
          </a:endParaRPr>
        </a:p>
      </dsp:txBody>
      <dsp:txXfrm>
        <a:off x="7919577" y="1030226"/>
        <a:ext cx="3471936" cy="31512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35F31-C120-42AC-810A-25237200D10A}">
      <dsp:nvSpPr>
        <dsp:cNvPr id="0" name=""/>
        <dsp:cNvSpPr/>
      </dsp:nvSpPr>
      <dsp:spPr>
        <a:xfrm>
          <a:off x="0" y="109211"/>
          <a:ext cx="3253908" cy="777600"/>
        </a:xfrm>
        <a:prstGeom prst="rect">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US" sz="3600" kern="1200" dirty="0" smtClean="0">
              <a:latin typeface="Arial" panose="020B0604020202020204" pitchFamily="34" charset="0"/>
              <a:cs typeface="Arial" panose="020B0604020202020204" pitchFamily="34" charset="0"/>
            </a:rPr>
            <a:t>Monitoring</a:t>
          </a:r>
          <a:endParaRPr lang="en-US" sz="2700" kern="1200" dirty="0">
            <a:latin typeface="Arial" panose="020B0604020202020204" pitchFamily="34" charset="0"/>
            <a:cs typeface="Arial" panose="020B0604020202020204" pitchFamily="34" charset="0"/>
          </a:endParaRPr>
        </a:p>
      </dsp:txBody>
      <dsp:txXfrm>
        <a:off x="0" y="109211"/>
        <a:ext cx="3253908" cy="777600"/>
      </dsp:txXfrm>
    </dsp:sp>
    <dsp:sp modelId="{D99519E3-04F6-46DA-9137-6CB901D96B45}">
      <dsp:nvSpPr>
        <dsp:cNvPr id="0" name=""/>
        <dsp:cNvSpPr/>
      </dsp:nvSpPr>
      <dsp:spPr>
        <a:xfrm>
          <a:off x="0" y="886811"/>
          <a:ext cx="3253908" cy="3409289"/>
        </a:xfrm>
        <a:prstGeom prst="rect">
          <a:avLst/>
        </a:prstGeom>
        <a:solidFill>
          <a:schemeClr val="accent2">
            <a:alpha val="90000"/>
            <a:tint val="40000"/>
            <a:hueOff val="0"/>
            <a:satOff val="0"/>
            <a:lumOff val="0"/>
            <a:alphaOff val="0"/>
          </a:schemeClr>
        </a:solidFill>
        <a:ln w="285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latin typeface="Arial" panose="020B0604020202020204" pitchFamily="34" charset="0"/>
              <a:cs typeface="Arial" panose="020B0604020202020204" pitchFamily="34" charset="0"/>
            </a:rPr>
            <a:t>Decrease burden</a:t>
          </a:r>
          <a:endParaRPr lang="en-US" sz="2700" kern="1200" dirty="0">
            <a:latin typeface="Arial" panose="020B0604020202020204" pitchFamily="34" charset="0"/>
            <a:cs typeface="Arial" panose="020B0604020202020204" pitchFamily="34" charset="0"/>
          </a:endParaRPr>
        </a:p>
        <a:p>
          <a:pPr marL="228600" lvl="1" indent="-228600" algn="l" defTabSz="1200150">
            <a:lnSpc>
              <a:spcPct val="90000"/>
            </a:lnSpc>
            <a:spcBef>
              <a:spcPct val="0"/>
            </a:spcBef>
            <a:spcAft>
              <a:spcPct val="15000"/>
            </a:spcAft>
            <a:buChar char="••"/>
          </a:pPr>
          <a:r>
            <a:rPr lang="en-US" sz="2700" kern="1200" dirty="0" smtClean="0">
              <a:latin typeface="Arial" panose="020B0604020202020204" pitchFamily="34" charset="0"/>
              <a:cs typeface="Arial" panose="020B0604020202020204" pitchFamily="34" charset="0"/>
            </a:rPr>
            <a:t>Value-added reviews</a:t>
          </a:r>
          <a:endParaRPr lang="en-US" sz="2700" kern="1200" dirty="0">
            <a:latin typeface="Arial" panose="020B0604020202020204" pitchFamily="34" charset="0"/>
            <a:cs typeface="Arial" panose="020B0604020202020204" pitchFamily="34" charset="0"/>
          </a:endParaRPr>
        </a:p>
        <a:p>
          <a:pPr marL="228600" lvl="1" indent="-228600" algn="l" defTabSz="1200150">
            <a:lnSpc>
              <a:spcPct val="90000"/>
            </a:lnSpc>
            <a:spcBef>
              <a:spcPct val="0"/>
            </a:spcBef>
            <a:spcAft>
              <a:spcPct val="15000"/>
            </a:spcAft>
            <a:buChar char="••"/>
          </a:pPr>
          <a:r>
            <a:rPr lang="en-US" sz="2700" kern="1200" dirty="0" smtClean="0">
              <a:latin typeface="Arial" panose="020B0604020202020204" pitchFamily="34" charset="0"/>
              <a:cs typeface="Arial" panose="020B0604020202020204" pitchFamily="34" charset="0"/>
            </a:rPr>
            <a:t>Focus on process improvement </a:t>
          </a:r>
          <a:endParaRPr lang="en-US" sz="2700" kern="1200" dirty="0">
            <a:latin typeface="Arial" panose="020B0604020202020204" pitchFamily="34" charset="0"/>
            <a:cs typeface="Arial" panose="020B0604020202020204" pitchFamily="34" charset="0"/>
          </a:endParaRPr>
        </a:p>
        <a:p>
          <a:pPr marL="228600" lvl="1" indent="-228600" algn="l" defTabSz="1200150">
            <a:lnSpc>
              <a:spcPct val="90000"/>
            </a:lnSpc>
            <a:spcBef>
              <a:spcPct val="0"/>
            </a:spcBef>
            <a:spcAft>
              <a:spcPct val="15000"/>
            </a:spcAft>
            <a:buChar char="••"/>
          </a:pPr>
          <a:r>
            <a:rPr lang="en-US" sz="2700" kern="1200" dirty="0" smtClean="0">
              <a:latin typeface="Arial" panose="020B0604020202020204" pitchFamily="34" charset="0"/>
              <a:cs typeface="Arial" panose="020B0604020202020204" pitchFamily="34" charset="0"/>
            </a:rPr>
            <a:t>Sustainable and consistent</a:t>
          </a:r>
          <a:endParaRPr lang="en-US" sz="2700" kern="1200" dirty="0">
            <a:latin typeface="Arial" panose="020B0604020202020204" pitchFamily="34" charset="0"/>
            <a:cs typeface="Arial" panose="020B0604020202020204" pitchFamily="34" charset="0"/>
          </a:endParaRPr>
        </a:p>
      </dsp:txBody>
      <dsp:txXfrm>
        <a:off x="0" y="886811"/>
        <a:ext cx="3253908" cy="34092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35F31-C120-42AC-810A-25237200D10A}">
      <dsp:nvSpPr>
        <dsp:cNvPr id="0" name=""/>
        <dsp:cNvSpPr/>
      </dsp:nvSpPr>
      <dsp:spPr>
        <a:xfrm>
          <a:off x="0" y="124474"/>
          <a:ext cx="3253908" cy="1301563"/>
        </a:xfrm>
        <a:prstGeom prst="rect">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US" sz="3600" kern="1200" dirty="0" smtClean="0">
              <a:latin typeface="Arial" panose="020B0604020202020204" pitchFamily="34" charset="0"/>
              <a:cs typeface="Arial" panose="020B0604020202020204" pitchFamily="34" charset="0"/>
            </a:rPr>
            <a:t>Education</a:t>
          </a:r>
          <a:endParaRPr lang="en-US" sz="2700" kern="1200" dirty="0">
            <a:latin typeface="Arial" panose="020B0604020202020204" pitchFamily="34" charset="0"/>
            <a:cs typeface="Arial" panose="020B0604020202020204" pitchFamily="34" charset="0"/>
          </a:endParaRPr>
        </a:p>
      </dsp:txBody>
      <dsp:txXfrm>
        <a:off x="0" y="124474"/>
        <a:ext cx="3253908" cy="1301563"/>
      </dsp:txXfrm>
    </dsp:sp>
    <dsp:sp modelId="{D99519E3-04F6-46DA-9137-6CB901D96B45}">
      <dsp:nvSpPr>
        <dsp:cNvPr id="0" name=""/>
        <dsp:cNvSpPr/>
      </dsp:nvSpPr>
      <dsp:spPr>
        <a:xfrm>
          <a:off x="0" y="1426038"/>
          <a:ext cx="3253908" cy="2854800"/>
        </a:xfrm>
        <a:prstGeom prst="rect">
          <a:avLst/>
        </a:prstGeom>
        <a:solidFill>
          <a:schemeClr val="accent2">
            <a:alpha val="90000"/>
            <a:tint val="40000"/>
            <a:hueOff val="0"/>
            <a:satOff val="0"/>
            <a:lumOff val="0"/>
            <a:alphaOff val="0"/>
          </a:schemeClr>
        </a:solidFill>
        <a:ln w="285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latin typeface="Arial" panose="020B0604020202020204" pitchFamily="34" charset="0"/>
              <a:cs typeface="Arial" panose="020B0604020202020204" pitchFamily="34" charset="0"/>
            </a:rPr>
            <a:t>Share data</a:t>
          </a:r>
          <a:endParaRPr lang="en-US" sz="2600" kern="1200" dirty="0">
            <a:latin typeface="Arial" panose="020B0604020202020204" pitchFamily="34" charset="0"/>
            <a:cs typeface="Arial" panose="020B0604020202020204" pitchFamily="34" charset="0"/>
          </a:endParaRPr>
        </a:p>
        <a:p>
          <a:pPr marL="228600" lvl="1" indent="-228600" algn="l" defTabSz="1155700">
            <a:lnSpc>
              <a:spcPct val="90000"/>
            </a:lnSpc>
            <a:spcBef>
              <a:spcPct val="0"/>
            </a:spcBef>
            <a:spcAft>
              <a:spcPct val="15000"/>
            </a:spcAft>
            <a:buChar char="••"/>
          </a:pPr>
          <a:r>
            <a:rPr lang="en-US" sz="2600" kern="1200" dirty="0" smtClean="0">
              <a:latin typeface="Arial" panose="020B0604020202020204" pitchFamily="34" charset="0"/>
              <a:cs typeface="Arial" panose="020B0604020202020204" pitchFamily="34" charset="0"/>
            </a:rPr>
            <a:t>Share lessons learned</a:t>
          </a:r>
          <a:endParaRPr lang="en-US" sz="2600" kern="1200" dirty="0">
            <a:latin typeface="Arial" panose="020B0604020202020204" pitchFamily="34" charset="0"/>
            <a:cs typeface="Arial" panose="020B0604020202020204" pitchFamily="34" charset="0"/>
          </a:endParaRPr>
        </a:p>
        <a:p>
          <a:pPr marL="228600" lvl="1" indent="-228600" algn="l" defTabSz="1155700">
            <a:lnSpc>
              <a:spcPct val="90000"/>
            </a:lnSpc>
            <a:spcBef>
              <a:spcPct val="0"/>
            </a:spcBef>
            <a:spcAft>
              <a:spcPct val="15000"/>
            </a:spcAft>
            <a:buChar char="••"/>
          </a:pPr>
          <a:r>
            <a:rPr lang="en-US" sz="2600" kern="1200" dirty="0" smtClean="0">
              <a:latin typeface="Arial" panose="020B0604020202020204" pitchFamily="34" charset="0"/>
              <a:cs typeface="Arial" panose="020B0604020202020204" pitchFamily="34" charset="0"/>
            </a:rPr>
            <a:t>Better explain review processes</a:t>
          </a:r>
          <a:endParaRPr lang="en-US" sz="2600" kern="1200" dirty="0">
            <a:latin typeface="Arial" panose="020B0604020202020204" pitchFamily="34" charset="0"/>
            <a:cs typeface="Arial" panose="020B0604020202020204" pitchFamily="34" charset="0"/>
          </a:endParaRPr>
        </a:p>
      </dsp:txBody>
      <dsp:txXfrm>
        <a:off x="0" y="1426038"/>
        <a:ext cx="3253908" cy="28548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35F31-C120-42AC-810A-25237200D10A}">
      <dsp:nvSpPr>
        <dsp:cNvPr id="0" name=""/>
        <dsp:cNvSpPr/>
      </dsp:nvSpPr>
      <dsp:spPr>
        <a:xfrm>
          <a:off x="0" y="82481"/>
          <a:ext cx="3253908" cy="864000"/>
        </a:xfrm>
        <a:prstGeom prst="rect">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US" sz="3600" kern="1200" dirty="0" smtClean="0">
              <a:latin typeface="Arial" panose="020B0604020202020204" pitchFamily="34" charset="0"/>
              <a:cs typeface="Arial" panose="020B0604020202020204" pitchFamily="34" charset="0"/>
            </a:rPr>
            <a:t>Efficiency</a:t>
          </a:r>
          <a:endParaRPr lang="en-US" sz="2700" kern="1200" dirty="0">
            <a:latin typeface="Arial" panose="020B0604020202020204" pitchFamily="34" charset="0"/>
            <a:cs typeface="Arial" panose="020B0604020202020204" pitchFamily="34" charset="0"/>
          </a:endParaRPr>
        </a:p>
      </dsp:txBody>
      <dsp:txXfrm>
        <a:off x="0" y="82481"/>
        <a:ext cx="3253908" cy="864000"/>
      </dsp:txXfrm>
    </dsp:sp>
    <dsp:sp modelId="{D99519E3-04F6-46DA-9137-6CB901D96B45}">
      <dsp:nvSpPr>
        <dsp:cNvPr id="0" name=""/>
        <dsp:cNvSpPr/>
      </dsp:nvSpPr>
      <dsp:spPr>
        <a:xfrm>
          <a:off x="0" y="946481"/>
          <a:ext cx="3253908" cy="3376350"/>
        </a:xfrm>
        <a:prstGeom prst="rect">
          <a:avLst/>
        </a:prstGeom>
        <a:solidFill>
          <a:schemeClr val="accent2">
            <a:alpha val="90000"/>
            <a:tint val="40000"/>
            <a:hueOff val="0"/>
            <a:satOff val="0"/>
            <a:lumOff val="0"/>
            <a:alphaOff val="0"/>
          </a:schemeClr>
        </a:solidFill>
        <a:ln w="285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smtClean="0">
              <a:latin typeface="Arial" panose="020B0604020202020204" pitchFamily="34" charset="0"/>
              <a:cs typeface="Arial" panose="020B0604020202020204" pitchFamily="34" charset="0"/>
            </a:rPr>
            <a:t>Decrease burden</a:t>
          </a:r>
          <a:endParaRPr lang="en-US" sz="3000" kern="1200" dirty="0">
            <a:latin typeface="Arial" panose="020B0604020202020204" pitchFamily="34" charset="0"/>
            <a:cs typeface="Arial" panose="020B0604020202020204" pitchFamily="34" charset="0"/>
          </a:endParaRPr>
        </a:p>
        <a:p>
          <a:pPr marL="285750" lvl="1" indent="-285750" algn="l" defTabSz="1333500">
            <a:lnSpc>
              <a:spcPct val="90000"/>
            </a:lnSpc>
            <a:spcBef>
              <a:spcPct val="0"/>
            </a:spcBef>
            <a:spcAft>
              <a:spcPct val="15000"/>
            </a:spcAft>
            <a:buChar char="••"/>
          </a:pPr>
          <a:r>
            <a:rPr lang="en-US" sz="3000" kern="1200" dirty="0" smtClean="0">
              <a:latin typeface="Arial" panose="020B0604020202020204" pitchFamily="34" charset="0"/>
              <a:cs typeface="Arial" panose="020B0604020202020204" pitchFamily="34" charset="0"/>
            </a:rPr>
            <a:t>Minimize steps</a:t>
          </a:r>
          <a:endParaRPr lang="en-US" sz="3000" kern="1200" dirty="0">
            <a:latin typeface="Arial" panose="020B0604020202020204" pitchFamily="34" charset="0"/>
            <a:cs typeface="Arial" panose="020B0604020202020204" pitchFamily="34" charset="0"/>
          </a:endParaRPr>
        </a:p>
        <a:p>
          <a:pPr marL="285750" lvl="1" indent="-285750" algn="l" defTabSz="1333500">
            <a:lnSpc>
              <a:spcPct val="90000"/>
            </a:lnSpc>
            <a:spcBef>
              <a:spcPct val="0"/>
            </a:spcBef>
            <a:spcAft>
              <a:spcPct val="15000"/>
            </a:spcAft>
            <a:buChar char="••"/>
          </a:pPr>
          <a:r>
            <a:rPr lang="en-US" sz="3000" kern="1200" dirty="0" smtClean="0">
              <a:latin typeface="Arial" panose="020B0604020202020204" pitchFamily="34" charset="0"/>
              <a:cs typeface="Arial" panose="020B0604020202020204" pitchFamily="34" charset="0"/>
            </a:rPr>
            <a:t>Eliminate redundancy</a:t>
          </a:r>
          <a:endParaRPr lang="en-US" sz="3000" kern="1200" dirty="0">
            <a:latin typeface="Arial" panose="020B0604020202020204" pitchFamily="34" charset="0"/>
            <a:cs typeface="Arial" panose="020B0604020202020204" pitchFamily="34" charset="0"/>
          </a:endParaRPr>
        </a:p>
        <a:p>
          <a:pPr marL="285750" lvl="1" indent="-285750" algn="l" defTabSz="1333500">
            <a:lnSpc>
              <a:spcPct val="90000"/>
            </a:lnSpc>
            <a:spcBef>
              <a:spcPct val="0"/>
            </a:spcBef>
            <a:spcAft>
              <a:spcPct val="15000"/>
            </a:spcAft>
            <a:buChar char="••"/>
          </a:pPr>
          <a:r>
            <a:rPr lang="en-US" sz="3000" kern="1200" dirty="0" smtClean="0">
              <a:latin typeface="Arial" panose="020B0604020202020204" pitchFamily="34" charset="0"/>
              <a:cs typeface="Arial" panose="020B0604020202020204" pitchFamily="34" charset="0"/>
            </a:rPr>
            <a:t>Leverage technology</a:t>
          </a:r>
          <a:endParaRPr lang="en-US" sz="3000" kern="1200" dirty="0">
            <a:latin typeface="Arial" panose="020B0604020202020204" pitchFamily="34" charset="0"/>
            <a:cs typeface="Arial" panose="020B0604020202020204" pitchFamily="34" charset="0"/>
          </a:endParaRPr>
        </a:p>
      </dsp:txBody>
      <dsp:txXfrm>
        <a:off x="0" y="946481"/>
        <a:ext cx="3253908" cy="337635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0E697554-EDE7-C740-8201-C9DDA9E9AA56}" type="datetimeFigureOut">
              <a:rPr lang="en-US" smtClean="0"/>
              <a:t>2/2/2018</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79EBA865-CC10-C149-9C90-415BB2048C16}" type="slidenum">
              <a:rPr lang="en-US" smtClean="0"/>
              <a:t>‹#›</a:t>
            </a:fld>
            <a:endParaRPr lang="en-US" dirty="0"/>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63F705A-8FF2-604C-8E1D-7FD5CF39FB92}" type="datetimeFigureOut">
              <a:rPr lang="en-US" smtClean="0"/>
              <a:t>2/2/2018</a:t>
            </a:fld>
            <a:endParaRPr lang="en-US" dirty="0"/>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26E34781-6EDE-5B4E-B103-71F0AC490716}" type="slidenum">
              <a:rPr lang="en-US" smtClean="0"/>
              <a:t>‹#›</a:t>
            </a:fld>
            <a:endParaRPr lang="en-US" dirty="0"/>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dirty="0"/>
          </a:p>
        </p:txBody>
      </p:sp>
    </p:spTree>
    <p:extLst>
      <p:ext uri="{BB962C8B-B14F-4D97-AF65-F5344CB8AC3E}">
        <p14:creationId xmlns:p14="http://schemas.microsoft.com/office/powerpoint/2010/main" val="1969839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Education goal focuses on sharing data and lessons learned as well as more typical education, like better explaining who we are and what we do, and what members can expect. </a:t>
            </a:r>
          </a:p>
          <a:p>
            <a:endParaRPr lang="en-US" baseline="0" dirty="0" smtClean="0"/>
          </a:p>
          <a:p>
            <a:r>
              <a:rPr lang="en-US" baseline="0" dirty="0" smtClean="0"/>
              <a:t>What to Expect resource documents are hints and tips for what members can expect if they are having a peer visit, an informal discussion or interview with the MPSC. We are working on creating more resource documents and are hopeful that we will have these and other resources available online this summer for all members to review at any time, not just when members are under review. </a:t>
            </a:r>
          </a:p>
          <a:p>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Member Quality staff submit presentation ideas for TMF, AOPO, and the Transplant Quality Institute every year. In April this year, we are going to present a summary of aggregate data called the “Year in Review” at TMF. It includes things like the most common policy violations, and the number and types of various reviews. While we can’t share details of specific cases, we can better share aggregate data about what the MPSC has done each year. </a:t>
            </a:r>
          </a:p>
          <a:p>
            <a:endParaRPr lang="en-US" baseline="0" dirty="0" smtClean="0"/>
          </a:p>
          <a:p>
            <a:r>
              <a:rPr lang="en-US" baseline="0" dirty="0" smtClean="0"/>
              <a:t>We also developed a process to identify and share educational ideas. We routinely solicit possible educational topics from staff and MPSC members. We organize an inter-departmental review of all of these ideas at UNOS. Some may result in a webinar, others may result in an Transplant Pro article.  This is a relatively new but ongoing process.</a:t>
            </a:r>
          </a:p>
          <a:p>
            <a:endParaRPr lang="en-US" baseline="0" dirty="0" smtClean="0"/>
          </a:p>
          <a:p>
            <a:r>
              <a:rPr lang="en-US" baseline="0" dirty="0" smtClean="0"/>
              <a:t>Lastly, we want to share the results of data analysis by specific case review type. As I mentioned we have reviewed and shared aggregate data on some things, but this project focuses on diving into a specific type of case review. We have done this once already; Member Quality staff and the MPSC analyzed all improper vessel storage cases and developed a report summarizing for common root causes and corrective actions and shared the report with the Operations and Safety Committee. Our next project is to review all reported living donor deaths and summarize root causes and corrective actions. We will also include common requests from the MPSC in response to living donor deaths. We are very excited about the idea of routinely sharing this kind of aggregate data analysis on specific case types with the community. </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10</a:t>
            </a:fld>
            <a:endParaRPr lang="en-US" dirty="0"/>
          </a:p>
        </p:txBody>
      </p:sp>
    </p:spTree>
    <p:extLst>
      <p:ext uri="{BB962C8B-B14F-4D97-AF65-F5344CB8AC3E}">
        <p14:creationId xmlns:p14="http://schemas.microsoft.com/office/powerpoint/2010/main" val="5821864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baseline="0" dirty="0" smtClean="0">
                <a:solidFill>
                  <a:schemeClr val="tx1"/>
                </a:solidFill>
                <a:effectLst/>
                <a:latin typeface="+mn-lt"/>
                <a:ea typeface="+mn-ea"/>
                <a:cs typeface="+mn-cs"/>
              </a:rPr>
              <a:t>Efficiency is our last goal. When we talk about efficiency, we want to decrease the burden on members, staff and the MPSC by minimizing steps, eliminating redundancies and using technology to streamline our processes. </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For the past year, staff and the MPSC have been working on a project to revise Appendix L of the OPTN Bylaws. Appendix L is the framework the MPSC must follow when interacting with members. Our regional representative will present more information on Appendix L next and will provide more detail about how the proposal will increase efficiencies. </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We’ve already made some changes to decrease the time it takes for staff to get information to the MPSC and communicate the result back to members. </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We are working to develop templates and checklists that members can use when responding to inquiries. This helps eliminate the sometimes lengthy back and forth that goes into preparing a case for the MPSC. </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Lastly, Member Quality is transitioning to a centralized system called EMPIR, which stands for Enhancing Member Performance and Integrating Relationships. The system will streamline many of our workflows and will facilitate increased data analysis and reporting and give members the ability to access your own records and make simple changes to certain information. EMPIR will also allow members to submit, receive and save communications in a centralized location.</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11</a:t>
            </a:fld>
            <a:endParaRPr lang="en-US" dirty="0"/>
          </a:p>
        </p:txBody>
      </p:sp>
    </p:spTree>
    <p:extLst>
      <p:ext uri="{BB962C8B-B14F-4D97-AF65-F5344CB8AC3E}">
        <p14:creationId xmlns:p14="http://schemas.microsoft.com/office/powerpoint/2010/main" val="2781484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that was just a high</a:t>
            </a:r>
            <a:r>
              <a:rPr lang="en-US" baseline="0" dirty="0" smtClean="0"/>
              <a:t> level overview of what we have been working on and what we hope to achieve. </a:t>
            </a:r>
            <a:r>
              <a:rPr lang="en-US" dirty="0" smtClean="0"/>
              <a:t>We know that this is just the beginning</a:t>
            </a:r>
            <a:r>
              <a:rPr lang="en-US" baseline="0" dirty="0" smtClean="0"/>
              <a:t> and we still have a lot of opportunities for improvement. We are genuinely interested in feedback you have, so if you have thoughts or questions, please reach out to anyone on this list. Please also take advantage of any future surveys we may send your way to give us feedback or ideas. </a:t>
            </a:r>
          </a:p>
          <a:p>
            <a:endParaRPr lang="en-US" baseline="0" dirty="0" smtClean="0"/>
          </a:p>
          <a:p>
            <a:r>
              <a:rPr lang="en-US" baseline="0" dirty="0" smtClean="0"/>
              <a:t>I think we have a few minutes left for questions or comments before I turn it over to the MPSC regional representative to present the Appendix L proposal.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12</a:t>
            </a:fld>
            <a:endParaRPr lang="en-US" dirty="0"/>
          </a:p>
        </p:txBody>
      </p:sp>
    </p:spTree>
    <p:extLst>
      <p:ext uri="{BB962C8B-B14F-4D97-AF65-F5344CB8AC3E}">
        <p14:creationId xmlns:p14="http://schemas.microsoft.com/office/powerpoint/2010/main" val="846433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13</a:t>
            </a:fld>
            <a:endParaRPr lang="en-US" dirty="0"/>
          </a:p>
        </p:txBody>
      </p:sp>
    </p:spTree>
    <p:extLst>
      <p:ext uri="{BB962C8B-B14F-4D97-AF65-F5344CB8AC3E}">
        <p14:creationId xmlns:p14="http://schemas.microsoft.com/office/powerpoint/2010/main" val="1627173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slides shows how other</a:t>
            </a:r>
            <a:r>
              <a:rPr lang="en-US" baseline="0" dirty="0" smtClean="0"/>
              <a:t> members </a:t>
            </a:r>
            <a:r>
              <a:rPr lang="en-US" dirty="0" smtClean="0"/>
              <a:t>responded to these</a:t>
            </a:r>
            <a:r>
              <a:rPr lang="en-US" baseline="0" dirty="0" smtClean="0"/>
              <a:t> questions</a:t>
            </a:r>
            <a:r>
              <a:rPr lang="en-US" dirty="0" smtClean="0"/>
              <a:t>.</a:t>
            </a:r>
            <a:r>
              <a:rPr lang="en-US" baseline="0" dirty="0" smtClean="0"/>
              <a:t> The yellow bar shows results from the 2017 UNOS all member survey, and the green bars show responses from members who interacted with the MPSC through informal discussions, interviews, hearings site surveys and peer visits. </a:t>
            </a:r>
          </a:p>
          <a:p>
            <a:endParaRPr lang="en-US" baseline="0" dirty="0" smtClean="0"/>
          </a:p>
          <a:p>
            <a:r>
              <a:rPr lang="en-US" baseline="0" dirty="0" smtClean="0"/>
              <a:t>You can see that most people think that we monitor to focus equally on compliance and improvement. </a:t>
            </a:r>
          </a:p>
          <a:p>
            <a:endParaRPr lang="en-US" baseline="0" dirty="0" smtClean="0"/>
          </a:p>
          <a:p>
            <a:r>
              <a:rPr lang="en-US" baseline="0" dirty="0" smtClean="0"/>
              <a:t>Members who interacted with the MPSC were more likely to respond that the OPTN monitors for performance improvement the compliance.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14</a:t>
            </a:fld>
            <a:endParaRPr lang="en-US" dirty="0"/>
          </a:p>
        </p:txBody>
      </p:sp>
    </p:spTree>
    <p:extLst>
      <p:ext uri="{BB962C8B-B14F-4D97-AF65-F5344CB8AC3E}">
        <p14:creationId xmlns:p14="http://schemas.microsoft.com/office/powerpoint/2010/main" val="3083341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Hello, everyone. My</a:t>
            </a:r>
            <a:r>
              <a:rPr lang="en-US" baseline="0" dirty="0" smtClean="0"/>
              <a:t> name is Jacqui/Matt/Sharon, Ann-Marie and I am [position] in the Member Quality Department at UNOS. I am here today to give you an update on some of the things going on in our department.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I will provide a brief overview of what Member Quality is and how it works with the Membership and Professional Standards Committee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I’m also going to describe Member Quality’s strategic anchors and department goals, and will give you some examples of initiatives we have been and continue to work on as a part of those goals.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We should hopefully have a little bit of time at the end for a few questions or any general comments or feedback you have.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Before we dive into that,… I’d like to start with a quick poll. We are simply trying to gather data on the perception of OPTN monitoring in the community. </a:t>
            </a:r>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dirty="0"/>
          </a:p>
        </p:txBody>
      </p:sp>
    </p:spTree>
    <p:extLst>
      <p:ext uri="{BB962C8B-B14F-4D97-AF65-F5344CB8AC3E}">
        <p14:creationId xmlns:p14="http://schemas.microsoft.com/office/powerpoint/2010/main" val="3905765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r>
              <a:rPr lang="en-US" dirty="0" smtClean="0"/>
              <a:t>GET INSTRUCTIONS</a:t>
            </a:r>
            <a:r>
              <a:rPr lang="en-US" baseline="0" dirty="0" smtClean="0"/>
              <a:t> FROM RA’S ON VOTING.</a:t>
            </a:r>
          </a:p>
          <a:p>
            <a:endParaRPr lang="en-US" baseline="0" dirty="0" smtClean="0"/>
          </a:p>
          <a:p>
            <a:r>
              <a:rPr lang="en-US" baseline="0" dirty="0" smtClean="0"/>
              <a:t>I’d like to start with a quick poll. We are simply trying to gather data on the perception of OPTN monitoring in the community.  We are going to ask you to answer two questions. The first question is “Why does the OPTN monitor members?” What we are asking for is the current state. </a:t>
            </a:r>
          </a:p>
          <a:p>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0" baseline="0" dirty="0" smtClean="0"/>
              <a:t>The next question we are going to ask is about the preferred or ideal state; why should the OPTN monitor members?  The answers are the same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0" baseline="0" dirty="0" smtClean="0"/>
              <a:t>There are no right or wrong answers to these questions, we are simply trying to gather information to help us understand what members think about OPTN monitoring. </a:t>
            </a:r>
            <a:endParaRPr lang="en-US" baseline="0" dirty="0" smtClean="0"/>
          </a:p>
          <a:p>
            <a:endParaRPr lang="en-US" baseline="0" dirty="0" smtClean="0"/>
          </a:p>
          <a:p>
            <a:r>
              <a:rPr lang="en-US" baseline="0" dirty="0" smtClean="0"/>
              <a:t>Your options range from A to E. A, or exclusively to monitor compliance, means the OPTN should only conduct reviews to make sure members are compliant with OPTN Policies and Bylaws. E, on the other end of the spectrum, is exclusively to support process improvement. This means that the OPTN should only focus on helping members self identify and correct their failures and work to help members improve. C. would obviously be equal parts of both. </a:t>
            </a:r>
          </a:p>
          <a:p>
            <a:endParaRPr lang="en-US" baseline="0" dirty="0" smtClean="0"/>
          </a:p>
          <a:p>
            <a:r>
              <a:rPr lang="en-US" baseline="0" dirty="0" smtClean="0"/>
              <a:t>Please vote on question 1 first – Why does the OPTN monitor members by texting A B C D or E to </a:t>
            </a:r>
            <a:r>
              <a:rPr lang="en-US" b="1" baseline="0" dirty="0" smtClean="0"/>
              <a:t>XXXXX. </a:t>
            </a:r>
          </a:p>
          <a:p>
            <a:endParaRPr lang="en-US" b="1" baseline="0" dirty="0" smtClean="0"/>
          </a:p>
          <a:p>
            <a:r>
              <a:rPr lang="en-US" b="0" baseline="0" dirty="0" smtClean="0"/>
              <a:t>Now please vote on question 2 – Why should the OPTN monitor members by texting A B C D or E to </a:t>
            </a:r>
            <a:r>
              <a:rPr lang="en-US" b="1" baseline="0" dirty="0" smtClean="0"/>
              <a:t>XXXXX. </a:t>
            </a:r>
          </a:p>
          <a:p>
            <a:endParaRPr lang="en-US" b="1" baseline="0" dirty="0" smtClean="0"/>
          </a:p>
          <a:p>
            <a:r>
              <a:rPr lang="en-US" b="1" baseline="0" dirty="0" smtClean="0"/>
              <a:t>RAs read answers to both questions at the end. </a:t>
            </a:r>
          </a:p>
          <a:p>
            <a:endParaRPr lang="en-US" b="1"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dirty="0"/>
          </a:p>
        </p:txBody>
      </p:sp>
    </p:spTree>
    <p:extLst>
      <p:ext uri="{BB962C8B-B14F-4D97-AF65-F5344CB8AC3E}">
        <p14:creationId xmlns:p14="http://schemas.microsoft.com/office/powerpoint/2010/main" val="3380799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circle</a:t>
            </a:r>
            <a:r>
              <a:rPr lang="en-US" baseline="0" dirty="0" smtClean="0"/>
              <a:t> and star on this slide shows where we believe our preferred state should be. </a:t>
            </a:r>
          </a:p>
          <a:p>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We will always have a need to monitor for compliance, particularly anything that may be a risk to patient health or public safety, or the integrity of the transplant system. We think some compliance monitoring is necessary to make sure things are safe and equitable.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We also think that we already monitor for process improvement. Staff and the MPSC are primarily concerned with helping members implement effective and sustainable processes.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However, we recognize that the majority of cases and issues we see are not serious risks to patient health or the integrity of the transplant system. So one thing we are focusing on finding ways to expand our existing process improvement support and to incorporate new ways of supporting performance improvement. </a:t>
            </a:r>
            <a:endParaRPr lang="en-US"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dirty="0"/>
          </a:p>
        </p:txBody>
      </p:sp>
    </p:spTree>
    <p:extLst>
      <p:ext uri="{BB962C8B-B14F-4D97-AF65-F5344CB8AC3E}">
        <p14:creationId xmlns:p14="http://schemas.microsoft.com/office/powerpoint/2010/main" val="2251958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slide is simplified visual of what Member Quality is and how we interact with the MPSC. </a:t>
            </a:r>
          </a:p>
          <a:p>
            <a:endParaRPr lang="en-US" baseline="0" dirty="0" smtClean="0"/>
          </a:p>
          <a:p>
            <a:r>
              <a:rPr lang="en-US" baseline="0" dirty="0" smtClean="0"/>
              <a:t>Member Quality consists of approximately </a:t>
            </a:r>
            <a:r>
              <a:rPr lang="en-US" b="1" baseline="0" dirty="0" smtClean="0"/>
              <a:t>60 </a:t>
            </a:r>
            <a:r>
              <a:rPr lang="en-US" baseline="0" dirty="0" smtClean="0"/>
              <a:t>full time staff who are responsible for conducting various monitoring activities. Staff specialize in a particular style of review, represented by the outside circles on the left. Reviews include allocations, site surveys, performance outcomes and functional inactivity, membership applications, and patient safety investigations. Member Quality also facilitate the COIIN project, and a number of Member Quality staff focus on internal quality reviews, such as auditing the performance of the UNOS Organ Center and process improvement initiatives. </a:t>
            </a:r>
          </a:p>
          <a:p>
            <a:endParaRPr lang="en-US" baseline="0" dirty="0" smtClean="0"/>
          </a:p>
          <a:p>
            <a:r>
              <a:rPr lang="en-US" baseline="0" dirty="0" smtClean="0"/>
              <a:t>Typically, when staff identify a potential noncompliance, they work with the member to obtain necessary information, including the member’s response to the issue. Staff then forward complete reports to the MPSC, and the MPSC determines what action, if any to take.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dirty="0"/>
          </a:p>
        </p:txBody>
      </p:sp>
    </p:spTree>
    <p:extLst>
      <p:ext uri="{BB962C8B-B14F-4D97-AF65-F5344CB8AC3E}">
        <p14:creationId xmlns:p14="http://schemas.microsoft.com/office/powerpoint/2010/main" val="392521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a:t>
            </a:r>
            <a:r>
              <a:rPr lang="en-US" baseline="0" dirty="0" smtClean="0"/>
              <a:t> as the field of transplantation continues to evolve, so do we. </a:t>
            </a:r>
            <a:r>
              <a:rPr lang="en-US" dirty="0" smtClean="0"/>
              <a:t>Over the past 4-5 years, Member Quality has gone through a lot of changes,</a:t>
            </a:r>
            <a:r>
              <a:rPr lang="en-US" baseline="0" dirty="0" smtClean="0"/>
              <a:t> including merging with other departments and re-organizing our functional areas. These changes have been a catalyst for us to ask ourselves some difficult questions. Why were we reviewing certain things? How did we decide on the appropriate review method? As a result of some really difficult conversations, we acknowledged that we hadn’t kept things up to date or communicated as we should have with members. </a:t>
            </a:r>
          </a:p>
          <a:p>
            <a:endParaRPr lang="en-US" baseline="0" dirty="0" smtClean="0"/>
          </a:p>
          <a:p>
            <a:r>
              <a:rPr lang="en-US" baseline="0" dirty="0" smtClean="0"/>
              <a:t>So, we came up with an optimization plan to help get us where we need to be. The key aspects of this plan are to </a:t>
            </a:r>
          </a:p>
          <a:p>
            <a:pPr marL="0" indent="0">
              <a:buNone/>
            </a:pPr>
            <a:endParaRPr lang="en-US" baseline="0" dirty="0" smtClean="0"/>
          </a:p>
          <a:p>
            <a:pPr marL="0" indent="0">
              <a:buNone/>
            </a:pPr>
            <a:r>
              <a:rPr lang="en-US" baseline="0" dirty="0" smtClean="0"/>
              <a:t>One, update our processes and procedures. We want to take a critical look at what we review, why we review it and how we review it. What worked 5 or 6 years ago may not be the best approach anymore. </a:t>
            </a:r>
          </a:p>
          <a:p>
            <a:pPr marL="0" indent="0">
              <a:buNone/>
            </a:pPr>
            <a:endParaRPr lang="en-US" baseline="0" dirty="0" smtClean="0"/>
          </a:p>
          <a:p>
            <a:pPr marL="0" indent="0">
              <a:buNone/>
            </a:pPr>
            <a:r>
              <a:rPr lang="en-US" baseline="0" dirty="0" smtClean="0"/>
              <a:t>Second, we recognized the need to increase our efficiencies. We were doing a lot of things manually and duplicating work in functional areas. We can save everyone time, including members, if we streamline some of our processes. </a:t>
            </a:r>
          </a:p>
          <a:p>
            <a:pPr marL="0" indent="0">
              <a:buNone/>
            </a:pPr>
            <a:endParaRPr lang="en-US" baseline="0" dirty="0" smtClean="0"/>
          </a:p>
          <a:p>
            <a:pPr marL="0" indent="0">
              <a:buNone/>
            </a:pPr>
            <a:r>
              <a:rPr lang="en-US" baseline="0" dirty="0" smtClean="0"/>
              <a:t>Lastly, we want to prioritize sharing lessons learned with the community. Instead of responding to issues after they occur, we want to help identify and prevent issues from happening in the first place. </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dirty="0"/>
          </a:p>
        </p:txBody>
      </p:sp>
    </p:spTree>
    <p:extLst>
      <p:ext uri="{BB962C8B-B14F-4D97-AF65-F5344CB8AC3E}">
        <p14:creationId xmlns:p14="http://schemas.microsoft.com/office/powerpoint/2010/main" val="2092722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optimization plan is rooted in our </a:t>
            </a:r>
            <a:r>
              <a:rPr lang="en-US" baseline="0" dirty="0" smtClean="0"/>
              <a:t>s</a:t>
            </a:r>
            <a:r>
              <a:rPr lang="en-US" dirty="0" smtClean="0"/>
              <a:t>trategic</a:t>
            </a:r>
            <a:r>
              <a:rPr lang="en-US" baseline="0" dirty="0" smtClean="0"/>
              <a:t> anchors. These are the things that are important to us, things we keep in mind every time we make a decision. </a:t>
            </a:r>
          </a:p>
          <a:p>
            <a:endParaRPr lang="en-US" dirty="0" smtClean="0"/>
          </a:p>
          <a:p>
            <a:r>
              <a:rPr lang="en-US" dirty="0" smtClean="0"/>
              <a:t>First, we want to focus on improvement.</a:t>
            </a:r>
            <a:r>
              <a:rPr lang="en-US" baseline="0" dirty="0" smtClean="0"/>
              <a:t> This doesn’t just mean improving our own processes, but also being an improvement partner for members. </a:t>
            </a:r>
            <a:endParaRPr lang="en-US" dirty="0" smtClean="0"/>
          </a:p>
          <a:p>
            <a:endParaRPr lang="en-US" dirty="0" smtClean="0"/>
          </a:p>
          <a:p>
            <a:r>
              <a:rPr lang="en-US" dirty="0" smtClean="0"/>
              <a:t>Next,</a:t>
            </a:r>
            <a:r>
              <a:rPr lang="en-US" baseline="0" dirty="0" smtClean="0"/>
              <a:t> we </a:t>
            </a:r>
            <a:r>
              <a:rPr lang="en-US" dirty="0" smtClean="0"/>
              <a:t>want</a:t>
            </a:r>
            <a:r>
              <a:rPr lang="en-US" baseline="0" dirty="0" smtClean="0"/>
              <a:t> everything we do to be sustainable. The volume of reviews was continuously growing, but we don’t want to simply keep adding things. We want to make sure we prioritize the most important and impactful issues and do not overload anyone with reviews that are not adding value. </a:t>
            </a:r>
          </a:p>
          <a:p>
            <a:endParaRPr lang="en-US" baseline="0" dirty="0" smtClean="0"/>
          </a:p>
          <a:p>
            <a:r>
              <a:rPr lang="en-US" baseline="0" dirty="0" smtClean="0"/>
              <a:t>We want everything we do to be consistent. Members should have the same experience regardless of which staff person conducts the review. Similarly, the MPSC’s approach to a review should remain the same when there is a change to the make up of </a:t>
            </a:r>
            <a:r>
              <a:rPr lang="en-US" baseline="0" smtClean="0"/>
              <a:t>the committee.</a:t>
            </a:r>
            <a:endParaRPr lang="en-US" baseline="0" dirty="0" smtClean="0"/>
          </a:p>
          <a:p>
            <a:endParaRPr lang="en-US" baseline="0" dirty="0" smtClean="0"/>
          </a:p>
          <a:p>
            <a:r>
              <a:rPr lang="en-US" baseline="0" dirty="0" smtClean="0"/>
              <a:t>We want everything we do to be efficient by minimizing steps that are not adding value. We particularly want to leverage technology to help streamline our processes and interactions. </a:t>
            </a:r>
          </a:p>
          <a:p>
            <a:endParaRPr lang="en-US" baseline="0" dirty="0" smtClean="0"/>
          </a:p>
          <a:p>
            <a:r>
              <a:rPr lang="en-US" baseline="0" dirty="0" smtClean="0"/>
              <a:t>Lastly, we want to focus on education. This means helping members understand what kinds of lessons learned they can share with others. This also means sharing aggregate data on MPSC reviews and actions, and getting in front of the community to better explain what we do and what members should expect. This strategic anchor is one that we are really placing a renewed and improved emphasis on.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dirty="0"/>
          </a:p>
        </p:txBody>
      </p:sp>
    </p:spTree>
    <p:extLst>
      <p:ext uri="{BB962C8B-B14F-4D97-AF65-F5344CB8AC3E}">
        <p14:creationId xmlns:p14="http://schemas.microsoft.com/office/powerpoint/2010/main" val="761680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exactly</a:t>
            </a:r>
            <a:r>
              <a:rPr lang="en-US" baseline="0" dirty="0" smtClean="0"/>
              <a:t> are we doing with this optimization plan and our strategic anchors? </a:t>
            </a:r>
          </a:p>
          <a:p>
            <a:endParaRPr lang="en-US" baseline="0" dirty="0" smtClean="0"/>
          </a:p>
          <a:p>
            <a:r>
              <a:rPr lang="en-US" baseline="0" dirty="0" smtClean="0"/>
              <a:t>We have three department goals: Monitoring, Education and Efficiency, and we developed these goals with our plan and the strategic anchors in mind. Every staff member has individual performance goals that are directly linked to these department goals. </a:t>
            </a:r>
          </a:p>
          <a:p>
            <a:endParaRPr lang="en-US" baseline="0" dirty="0" smtClean="0"/>
          </a:p>
          <a:p>
            <a:r>
              <a:rPr lang="en-US" baseline="0" dirty="0" smtClean="0"/>
              <a:t>I’m going to spend the next few minutes providing a few examples of things we have already done and some thing we are still working on in each of these categories.</a:t>
            </a:r>
          </a:p>
          <a:p>
            <a:endParaRPr lang="en-US" baseline="0" dirty="0" smtClean="0"/>
          </a:p>
          <a:p>
            <a:r>
              <a:rPr lang="en-US" baseline="0" dirty="0" smtClean="0"/>
              <a:t>I think it is worth pointing out that I am going to highlight those things that we assume you as members will find most interesting. We also have other initiatives that focus on our internal or MPSC processes. However, in the interest of time, I am not going to review those here today.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8</a:t>
            </a:fld>
            <a:endParaRPr lang="en-US" dirty="0"/>
          </a:p>
        </p:txBody>
      </p:sp>
    </p:spTree>
    <p:extLst>
      <p:ext uri="{BB962C8B-B14F-4D97-AF65-F5344CB8AC3E}">
        <p14:creationId xmlns:p14="http://schemas.microsoft.com/office/powerpoint/2010/main" val="3850647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b="0" dirty="0" smtClean="0"/>
              <a:t>When we talk about monitoring,</a:t>
            </a:r>
            <a:r>
              <a:rPr lang="en-US" b="0" baseline="0" dirty="0" smtClean="0"/>
              <a:t> we specifically want to look at the things in the green box. For example, how can we decrease the burden of our review on members, the MPSC and staff? We want to focus on reviews that add value and we want to find more ways to focus on process improvement – on helping members learn to identify and correct issues before they become a problem. And as I already mentioned, we want all of this to be sustainable and consistent. </a:t>
            </a:r>
          </a:p>
          <a:p>
            <a:pPr lvl="1"/>
            <a:endParaRPr lang="en-US" b="0" baseline="0" dirty="0" smtClean="0"/>
          </a:p>
          <a:p>
            <a:pPr lvl="1"/>
            <a:r>
              <a:rPr lang="en-US" b="0" baseline="0" dirty="0" smtClean="0"/>
              <a:t>The list on the right of the screen shows some examples of things we have already accomplished in this space. </a:t>
            </a:r>
          </a:p>
          <a:p>
            <a:pPr lvl="1"/>
            <a:endParaRPr lang="en-US" b="0" baseline="0" dirty="0" smtClean="0"/>
          </a:p>
          <a:p>
            <a:pPr lvl="1"/>
            <a:r>
              <a:rPr lang="en-US" b="0" baseline="0" dirty="0" smtClean="0"/>
              <a:t>Just over a year ago, we combined living donor surveys with the routine kidney and liver program surveys. </a:t>
            </a:r>
          </a:p>
          <a:p>
            <a:pPr lvl="1"/>
            <a:endParaRPr lang="en-US" b="0" baseline="0" dirty="0" smtClean="0"/>
          </a:p>
          <a:p>
            <a:pPr lvl="1"/>
            <a:r>
              <a:rPr lang="en-US" b="0" baseline="0" dirty="0" smtClean="0"/>
              <a:t>We also decreased the size of site survey samples. So far, we have reduced the number of records that members need to produce in OPO, heart and liver surveys and we have plans to expand those to other surveys as well. </a:t>
            </a:r>
          </a:p>
          <a:p>
            <a:pPr lvl="1"/>
            <a:endParaRPr lang="en-US" b="0" baseline="0" dirty="0" smtClean="0"/>
          </a:p>
          <a:p>
            <a:pPr lvl="1"/>
            <a:r>
              <a:rPr lang="en-US" b="0" baseline="0" dirty="0" smtClean="0"/>
              <a:t>We shortened the site survey review timeframe, meaning we look at records from the past 18 months, rather than the last 2 or 3 years. </a:t>
            </a:r>
          </a:p>
          <a:p>
            <a:pPr lvl="1"/>
            <a:endParaRPr lang="en-US" b="0" baseline="0" dirty="0" smtClean="0"/>
          </a:p>
          <a:p>
            <a:pPr lvl="1"/>
            <a:r>
              <a:rPr lang="en-US" b="0" baseline="0" dirty="0" smtClean="0"/>
              <a:t>The changes are helping us focus less on a medical record review where we count the number of errors and more on discussion about a member’s current processes and whether those processes are effective. </a:t>
            </a:r>
            <a:endParaRPr lang="en-US" b="1" dirty="0" smtClean="0"/>
          </a:p>
          <a:p>
            <a:pPr lvl="1"/>
            <a:endParaRPr lang="en-US" b="1" dirty="0" smtClean="0"/>
          </a:p>
          <a:p>
            <a:pPr marL="457200" marR="0" lvl="1" indent="0" algn="l" defTabSz="457200" rtl="0" eaLnBrk="1" fontAlgn="auto" latinLnBrk="0" hangingPunct="1">
              <a:lnSpc>
                <a:spcPct val="100000"/>
              </a:lnSpc>
              <a:spcBef>
                <a:spcPts val="0"/>
              </a:spcBef>
              <a:spcAft>
                <a:spcPts val="0"/>
              </a:spcAft>
              <a:buClrTx/>
              <a:buSzTx/>
              <a:buFontTx/>
              <a:buNone/>
              <a:tabLst/>
              <a:defRPr/>
            </a:pPr>
            <a:r>
              <a:rPr lang="en-US" b="0" dirty="0" smtClean="0"/>
              <a:t>The</a:t>
            </a:r>
            <a:r>
              <a:rPr lang="en-US" b="0" baseline="0" dirty="0" smtClean="0"/>
              <a:t> kidney operational rule is an MPSC rule that went into effect in July 2017. Under this rule, the MPSC will not review a program for kidney outcomes </a:t>
            </a:r>
            <a:r>
              <a:rPr lang="en-US" sz="1200" b="0" i="0" kern="1200" dirty="0" smtClean="0">
                <a:solidFill>
                  <a:schemeClr val="tx1"/>
                </a:solidFill>
                <a:effectLst/>
                <a:latin typeface="+mn-lt"/>
                <a:ea typeface="+mn-ea"/>
                <a:cs typeface="+mn-cs"/>
              </a:rPr>
              <a:t>if the only reason the program did not meet the expected threshold was the inclusion of higher risk transplants. By</a:t>
            </a:r>
            <a:r>
              <a:rPr lang="en-US" sz="1200" b="0" i="0" kern="1200" baseline="0" dirty="0" smtClean="0">
                <a:solidFill>
                  <a:schemeClr val="tx1"/>
                </a:solidFill>
                <a:effectLst/>
                <a:latin typeface="+mn-lt"/>
                <a:ea typeface="+mn-ea"/>
                <a:cs typeface="+mn-cs"/>
              </a:rPr>
              <a:t> higher risk transplants we mean a recipient with an EPTS score greater than 80 and a kidney from a donor with a KDPI of 85 or greater. The MPSC acknowledged that it is likely that these organs would not be used for transplant and didn’t want the use of these organs to increase a member’s chance of MPSC review. </a:t>
            </a:r>
          </a:p>
          <a:p>
            <a:pPr lvl="1"/>
            <a:endParaRPr lang="en-US" b="1" dirty="0" smtClean="0"/>
          </a:p>
          <a:p>
            <a:pPr lvl="1"/>
            <a:r>
              <a:rPr lang="en-US" b="0" dirty="0" smtClean="0"/>
              <a:t>To</a:t>
            </a:r>
            <a:r>
              <a:rPr lang="en-US" b="0" baseline="0" dirty="0" smtClean="0"/>
              <a:t> make sure reviews are conducted consistently, we have been providing new education and training to staff, have conducted process mapping exercises to identify variations in practice and are planning things like mock reviews for staff to practice their skills. </a:t>
            </a:r>
          </a:p>
          <a:p>
            <a:pPr lvl="1"/>
            <a:endParaRPr lang="en-US" b="1"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9</a:t>
            </a:fld>
            <a:endParaRPr lang="en-US" dirty="0"/>
          </a:p>
        </p:txBody>
      </p:sp>
    </p:spTree>
    <p:extLst>
      <p:ext uri="{BB962C8B-B14F-4D97-AF65-F5344CB8AC3E}">
        <p14:creationId xmlns:p14="http://schemas.microsoft.com/office/powerpoint/2010/main" val="1478359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8" Type="http://schemas.openxmlformats.org/officeDocument/2006/relationships/hyperlink" Target="mailto:Tina.Rhoades@unos.org" TargetMode="External"/><Relationship Id="rId3" Type="http://schemas.openxmlformats.org/officeDocument/2006/relationships/hyperlink" Target="mailto:Jacqueline.Okeefe@unos.org" TargetMode="External"/><Relationship Id="rId7" Type="http://schemas.openxmlformats.org/officeDocument/2006/relationships/hyperlink" Target="mailto:Kristen.Sisaithong@unos.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mailto:Sharon.Shepherd@unos.org" TargetMode="External"/><Relationship Id="rId5" Type="http://schemas.openxmlformats.org/officeDocument/2006/relationships/hyperlink" Target="mailto:Ann-Marie.Leary@unos.org" TargetMode="External"/><Relationship Id="rId4" Type="http://schemas.openxmlformats.org/officeDocument/2006/relationships/hyperlink" Target="mailto:Matt.Belton@unos.org"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smtClean="0"/>
              <a:t>Member Quality Update</a:t>
            </a:r>
            <a:br>
              <a:rPr lang="en-US" sz="6000" dirty="0" smtClean="0"/>
            </a:br>
            <a:endParaRPr lang="en-US" sz="6000" dirty="0"/>
          </a:p>
        </p:txBody>
      </p:sp>
      <p:sp>
        <p:nvSpPr>
          <p:cNvPr id="6" name="Subtitle 2"/>
          <p:cNvSpPr>
            <a:spLocks noGrp="1"/>
          </p:cNvSpPr>
          <p:nvPr>
            <p:ph type="subTitle" idx="1"/>
          </p:nvPr>
        </p:nvSpPr>
        <p:spPr>
          <a:xfrm>
            <a:off x="556540" y="3414889"/>
            <a:ext cx="11073631" cy="753036"/>
          </a:xfrm>
        </p:spPr>
        <p:txBody>
          <a:bodyPr>
            <a:normAutofit/>
          </a:bodyPr>
          <a:lstStyle/>
          <a:p>
            <a:r>
              <a:rPr lang="en-US" sz="3600" dirty="0" smtClean="0"/>
              <a:t>Spring 2018 Regional Meetings</a:t>
            </a:r>
            <a:endParaRPr lang="en-US" sz="3600" dirty="0"/>
          </a:p>
        </p:txBody>
      </p:sp>
    </p:spTree>
    <p:extLst>
      <p:ext uri="{BB962C8B-B14F-4D97-AF65-F5344CB8AC3E}">
        <p14:creationId xmlns:p14="http://schemas.microsoft.com/office/powerpoint/2010/main" val="3026418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157085187"/>
              </p:ext>
            </p:extLst>
          </p:nvPr>
        </p:nvGraphicFramePr>
        <p:xfrm>
          <a:off x="385763" y="1349375"/>
          <a:ext cx="3253908" cy="4405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Member Quality Department Goals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10</a:t>
            </a:fld>
            <a:endParaRPr lang="en-US" dirty="0"/>
          </a:p>
        </p:txBody>
      </p:sp>
      <p:sp>
        <p:nvSpPr>
          <p:cNvPr id="6" name="TextBox 5"/>
          <p:cNvSpPr txBox="1"/>
          <p:nvPr/>
        </p:nvSpPr>
        <p:spPr>
          <a:xfrm>
            <a:off x="3944471" y="1488140"/>
            <a:ext cx="7849234"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Develop “What to Expect” resource documents </a:t>
            </a:r>
            <a:r>
              <a:rPr lang="en-US" sz="2800" dirty="0">
                <a:latin typeface="Arial" panose="020B0604020202020204" pitchFamily="34" charset="0"/>
                <a:cs typeface="Arial" panose="020B0604020202020204" pitchFamily="34" charset="0"/>
                <a:sym typeface="Wingdings" panose="05000000000000000000" pitchFamily="2" charset="2"/>
              </a:rPr>
              <a:t></a:t>
            </a:r>
            <a:endParaRPr lang="en-US" sz="2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Present “Year in Review” data and other information at conferences </a:t>
            </a:r>
            <a:r>
              <a:rPr lang="en-US" sz="2800" dirty="0">
                <a:latin typeface="Arial" panose="020B0604020202020204" pitchFamily="34" charset="0"/>
                <a:cs typeface="Arial" panose="020B0604020202020204" pitchFamily="34" charset="0"/>
                <a:sym typeface="Wingdings" panose="05000000000000000000" pitchFamily="2" charset="2"/>
              </a:rPr>
              <a:t></a:t>
            </a:r>
            <a:endParaRPr lang="en-US" sz="2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Refer topics to other OPTN Committees, </a:t>
            </a:r>
            <a:r>
              <a:rPr lang="en-US" sz="2800" dirty="0" err="1" smtClean="0">
                <a:latin typeface="Arial" panose="020B0604020202020204" pitchFamily="34" charset="0"/>
                <a:cs typeface="Arial" panose="020B0604020202020204" pitchFamily="34" charset="0"/>
              </a:rPr>
              <a:t>TransplantPro</a:t>
            </a:r>
            <a:r>
              <a:rPr lang="en-US" sz="2800" dirty="0" smtClean="0">
                <a:latin typeface="Arial" panose="020B0604020202020204" pitchFamily="34" charset="0"/>
                <a:cs typeface="Arial" panose="020B0604020202020204" pitchFamily="34" charset="0"/>
              </a:rPr>
              <a:t>, Instructional Innovations </a:t>
            </a:r>
            <a:r>
              <a:rPr lang="en-US" sz="2800" dirty="0" smtClean="0">
                <a:latin typeface="Arial" panose="020B0604020202020204" pitchFamily="34" charset="0"/>
                <a:cs typeface="Arial" panose="020B0604020202020204" pitchFamily="34" charset="0"/>
                <a:sym typeface="Wingdings" panose="05000000000000000000" pitchFamily="2" charset="2"/>
              </a:rPr>
              <a:t></a:t>
            </a:r>
            <a:endParaRPr lang="en-US" sz="2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Share results of case review data analyses</a:t>
            </a:r>
          </a:p>
        </p:txBody>
      </p:sp>
    </p:spTree>
    <p:extLst>
      <p:ext uri="{BB962C8B-B14F-4D97-AF65-F5344CB8AC3E}">
        <p14:creationId xmlns:p14="http://schemas.microsoft.com/office/powerpoint/2010/main" val="4031022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073641230"/>
              </p:ext>
            </p:extLst>
          </p:nvPr>
        </p:nvGraphicFramePr>
        <p:xfrm>
          <a:off x="385763" y="1349375"/>
          <a:ext cx="3253908" cy="4405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Member Quality Department Goals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11</a:t>
            </a:fld>
            <a:endParaRPr lang="en-US" dirty="0"/>
          </a:p>
        </p:txBody>
      </p:sp>
      <p:sp>
        <p:nvSpPr>
          <p:cNvPr id="6" name="TextBox 5"/>
          <p:cNvSpPr txBox="1"/>
          <p:nvPr/>
        </p:nvSpPr>
        <p:spPr>
          <a:xfrm>
            <a:off x="3944471" y="1488140"/>
            <a:ext cx="7849234"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Appendix L proposal </a:t>
            </a: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Changes to MPSC processes </a:t>
            </a:r>
            <a:r>
              <a:rPr lang="en-US" sz="2800" dirty="0" smtClean="0">
                <a:latin typeface="Arial" panose="020B0604020202020204" pitchFamily="34" charset="0"/>
                <a:cs typeface="Arial" panose="020B0604020202020204" pitchFamily="34" charset="0"/>
              </a:rPr>
              <a:t>to </a:t>
            </a:r>
            <a:r>
              <a:rPr lang="en-US" sz="2800" dirty="0">
                <a:latin typeface="Arial" panose="020B0604020202020204" pitchFamily="34" charset="0"/>
                <a:cs typeface="Arial" panose="020B0604020202020204" pitchFamily="34" charset="0"/>
              </a:rPr>
              <a:t>notify members of the review outcome more quickly </a:t>
            </a:r>
          </a:p>
          <a:p>
            <a:pPr marL="285750"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Developing templates for members to use in response to inquiries</a:t>
            </a:r>
          </a:p>
          <a:p>
            <a:pPr marL="285750" indent="-285750">
              <a:buFont typeface="Arial" panose="020B0604020202020204" pitchFamily="34" charset="0"/>
              <a:buChar char="•"/>
            </a:pPr>
            <a:r>
              <a:rPr lang="en-US" sz="2800" dirty="0" err="1" smtClean="0">
                <a:latin typeface="Arial" panose="020B0604020202020204" pitchFamily="34" charset="0"/>
                <a:cs typeface="Arial" panose="020B0604020202020204" pitchFamily="34" charset="0"/>
              </a:rPr>
              <a:t>EMPIR</a:t>
            </a:r>
            <a:r>
              <a:rPr lang="en-US" sz="2800" dirty="0" smtClean="0">
                <a:latin typeface="Arial" panose="020B0604020202020204" pitchFamily="34" charset="0"/>
                <a:cs typeface="Arial" panose="020B0604020202020204" pitchFamily="34" charset="0"/>
              </a:rPr>
              <a:t> will allow members to submit membership applications online and access a self-service portal</a:t>
            </a:r>
          </a:p>
        </p:txBody>
      </p:sp>
    </p:spTree>
    <p:extLst>
      <p:ext uri="{BB962C8B-B14F-4D97-AF65-F5344CB8AC3E}">
        <p14:creationId xmlns:p14="http://schemas.microsoft.com/office/powerpoint/2010/main" val="694072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Jacqui O’Keefe, Member Quality Director</a:t>
            </a:r>
          </a:p>
          <a:p>
            <a:pPr marL="228600" lvl="1" indent="0">
              <a:buNone/>
            </a:pPr>
            <a:r>
              <a:rPr lang="en-US" dirty="0" smtClean="0">
                <a:hlinkClick r:id="rId3"/>
              </a:rPr>
              <a:t>Jacqueline.Okeefe@unos.org</a:t>
            </a:r>
            <a:r>
              <a:rPr lang="en-US" dirty="0" smtClean="0"/>
              <a:t> </a:t>
            </a:r>
          </a:p>
          <a:p>
            <a:r>
              <a:rPr lang="en-US" dirty="0" smtClean="0"/>
              <a:t>Matt Belton, Member Quality Assistant Director</a:t>
            </a:r>
          </a:p>
          <a:p>
            <a:pPr marL="228600" lvl="1" indent="0">
              <a:buNone/>
            </a:pPr>
            <a:r>
              <a:rPr lang="en-US" dirty="0" smtClean="0">
                <a:hlinkClick r:id="rId4"/>
              </a:rPr>
              <a:t>Matt.Belton@unos.org</a:t>
            </a:r>
            <a:r>
              <a:rPr lang="en-US" dirty="0" smtClean="0"/>
              <a:t> </a:t>
            </a:r>
          </a:p>
          <a:p>
            <a:r>
              <a:rPr lang="en-US" dirty="0"/>
              <a:t>Ann-Marie Leary, MPSC Operations Manager</a:t>
            </a:r>
          </a:p>
          <a:p>
            <a:pPr marL="228600" lvl="1" indent="0">
              <a:buNone/>
            </a:pPr>
            <a:r>
              <a:rPr lang="en-US" dirty="0">
                <a:hlinkClick r:id="rId5"/>
              </a:rPr>
              <a:t>Ann-Marie.Leary@unos.org</a:t>
            </a:r>
            <a:r>
              <a:rPr lang="en-US" dirty="0"/>
              <a:t> </a:t>
            </a:r>
          </a:p>
          <a:p>
            <a:r>
              <a:rPr lang="en-US" dirty="0" smtClean="0"/>
              <a:t>Sharon Shepherd, Membership and Performance Monitoring Manager</a:t>
            </a:r>
          </a:p>
          <a:p>
            <a:pPr marL="228600" lvl="1" indent="0">
              <a:buNone/>
            </a:pPr>
            <a:r>
              <a:rPr lang="en-US" dirty="0" smtClean="0">
                <a:hlinkClick r:id="rId6"/>
              </a:rPr>
              <a:t>Sharon.Shepherd@unos.org</a:t>
            </a:r>
            <a:r>
              <a:rPr lang="en-US" dirty="0" smtClean="0"/>
              <a:t> </a:t>
            </a:r>
          </a:p>
          <a:p>
            <a:r>
              <a:rPr lang="en-US" dirty="0"/>
              <a:t>Kristen </a:t>
            </a:r>
            <a:r>
              <a:rPr lang="en-US" dirty="0" err="1"/>
              <a:t>Sisaithong</a:t>
            </a:r>
            <a:r>
              <a:rPr lang="en-US" dirty="0"/>
              <a:t>, COIIN Project Lead</a:t>
            </a:r>
          </a:p>
          <a:p>
            <a:pPr marL="228600" lvl="1" indent="0">
              <a:buNone/>
            </a:pPr>
            <a:r>
              <a:rPr lang="en-US" dirty="0">
                <a:hlinkClick r:id="rId7"/>
              </a:rPr>
              <a:t>Kristen.Sisaithong@unos.org</a:t>
            </a:r>
            <a:r>
              <a:rPr lang="en-US" dirty="0"/>
              <a:t> </a:t>
            </a:r>
          </a:p>
          <a:p>
            <a:r>
              <a:rPr lang="en-US" dirty="0" smtClean="0"/>
              <a:t>Tina Rhoades, Site Survey Manager</a:t>
            </a:r>
          </a:p>
          <a:p>
            <a:pPr marL="228600" lvl="1" indent="0">
              <a:buNone/>
            </a:pPr>
            <a:r>
              <a:rPr lang="en-US" dirty="0" smtClean="0">
                <a:hlinkClick r:id="rId8"/>
              </a:rPr>
              <a:t>Tina.Rhoades@unos.org</a:t>
            </a:r>
            <a:r>
              <a:rPr lang="en-US" dirty="0" smtClean="0"/>
              <a:t> </a:t>
            </a:r>
          </a:p>
          <a:p>
            <a:pPr marL="228600" lvl="1" indent="0">
              <a:buNone/>
            </a:pPr>
            <a:endParaRPr lang="en-US" dirty="0"/>
          </a:p>
          <a:p>
            <a:pPr marL="228600" lvl="1" indent="0">
              <a:buNone/>
            </a:pPr>
            <a:endParaRPr lang="en-US" dirty="0"/>
          </a:p>
        </p:txBody>
      </p:sp>
      <p:sp>
        <p:nvSpPr>
          <p:cNvPr id="3" name="Title 2"/>
          <p:cNvSpPr>
            <a:spLocks noGrp="1"/>
          </p:cNvSpPr>
          <p:nvPr>
            <p:ph type="title"/>
          </p:nvPr>
        </p:nvSpPr>
        <p:spPr/>
        <p:txBody>
          <a:bodyPr/>
          <a:lstStyle/>
          <a:p>
            <a:r>
              <a:rPr lang="en-US" dirty="0" smtClean="0"/>
              <a:t>Member Quality Contact Information</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12</a:t>
            </a:fld>
            <a:endParaRPr lang="en-US" dirty="0"/>
          </a:p>
        </p:txBody>
      </p:sp>
    </p:spTree>
    <p:extLst>
      <p:ext uri="{BB962C8B-B14F-4D97-AF65-F5344CB8AC3E}">
        <p14:creationId xmlns:p14="http://schemas.microsoft.com/office/powerpoint/2010/main" val="1983685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13</a:t>
            </a:fld>
            <a:endParaRPr lang="en-US" dirty="0"/>
          </a:p>
        </p:txBody>
      </p:sp>
      <p:sp>
        <p:nvSpPr>
          <p:cNvPr id="5" name="Rectangle 4"/>
          <p:cNvSpPr/>
          <p:nvPr/>
        </p:nvSpPr>
        <p:spPr>
          <a:xfrm>
            <a:off x="3889613" y="2257651"/>
            <a:ext cx="4143800" cy="1754326"/>
          </a:xfrm>
          <a:prstGeom prst="rect">
            <a:avLst/>
          </a:prstGeom>
          <a:noFill/>
        </p:spPr>
        <p:txBody>
          <a:bodyPr wrap="square" lIns="91440" tIns="45720" rIns="91440" bIns="45720">
            <a:spAutoFit/>
          </a:bodyPr>
          <a:lstStyle/>
          <a:p>
            <a:pPr algn="ctr"/>
            <a:r>
              <a:rPr lang="en-US" sz="5400" b="0" cap="none" spc="0" dirty="0" smtClean="0">
                <a:ln w="0"/>
                <a:solidFill>
                  <a:schemeClr val="tx2"/>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Questions? </a:t>
            </a:r>
          </a:p>
          <a:p>
            <a:pPr algn="ctr"/>
            <a:r>
              <a:rPr lang="en-US" sz="5400" b="0" cap="none" spc="0" dirty="0" smtClean="0">
                <a:ln w="0"/>
                <a:solidFill>
                  <a:schemeClr val="tx2"/>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Feedback?</a:t>
            </a:r>
            <a:endParaRPr lang="en-US" sz="5400" b="0" cap="none" spc="0" dirty="0">
              <a:ln w="0"/>
              <a:solidFill>
                <a:schemeClr val="tx2"/>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1365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14</a:t>
            </a:fld>
            <a:endParaRPr lang="en-US" dirty="0"/>
          </a:p>
        </p:txBody>
      </p:sp>
      <p:graphicFrame>
        <p:nvGraphicFramePr>
          <p:cNvPr id="13" name="Chart 12"/>
          <p:cNvGraphicFramePr/>
          <p:nvPr>
            <p:extLst>
              <p:ext uri="{D42A27DB-BD31-4B8C-83A1-F6EECF244321}">
                <p14:modId xmlns:p14="http://schemas.microsoft.com/office/powerpoint/2010/main" val="3803590322"/>
              </p:ext>
            </p:extLst>
          </p:nvPr>
        </p:nvGraphicFramePr>
        <p:xfrm>
          <a:off x="477982" y="270165"/>
          <a:ext cx="11315723" cy="62968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57512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Provide a brief overview of Member Quality and the MPSC</a:t>
            </a:r>
          </a:p>
          <a:p>
            <a:r>
              <a:rPr lang="en-US" dirty="0" smtClean="0"/>
              <a:t>Describe Member Quality’s strategic anchors and department goals</a:t>
            </a:r>
          </a:p>
          <a:p>
            <a:r>
              <a:rPr lang="en-US" dirty="0" smtClean="0"/>
              <a:t>Highlight changes implemented and changes still to come</a:t>
            </a:r>
          </a:p>
          <a:p>
            <a:r>
              <a:rPr lang="en-US" dirty="0" smtClean="0"/>
              <a:t>Answer questions and get feedback</a:t>
            </a:r>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Tree>
    <p:extLst>
      <p:ext uri="{BB962C8B-B14F-4D97-AF65-F5344CB8AC3E}">
        <p14:creationId xmlns:p14="http://schemas.microsoft.com/office/powerpoint/2010/main" val="3630415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348829"/>
            <a:ext cx="11394917" cy="1380724"/>
          </a:xfrm>
        </p:spPr>
        <p:txBody>
          <a:bodyPr>
            <a:normAutofit/>
          </a:bodyPr>
          <a:lstStyle/>
          <a:p>
            <a:pPr marL="514350" indent="-514350">
              <a:buAutoNum type="arabicPeriod"/>
            </a:pPr>
            <a:r>
              <a:rPr lang="en-US" dirty="0" smtClean="0"/>
              <a:t>Why </a:t>
            </a:r>
            <a:r>
              <a:rPr lang="en-US" dirty="0"/>
              <a:t>does the OPTN monitor members? (Current state) </a:t>
            </a:r>
            <a:endParaRPr lang="en-US" dirty="0" smtClean="0"/>
          </a:p>
          <a:p>
            <a:pPr marL="514350" indent="-514350">
              <a:buAutoNum type="arabicPeriod"/>
            </a:pPr>
            <a:r>
              <a:rPr lang="en-US" dirty="0" smtClean="0"/>
              <a:t>Why should the OPTN monitor members? (Preferred state)</a:t>
            </a:r>
          </a:p>
          <a:p>
            <a:pPr marL="0" indent="0">
              <a:buNone/>
            </a:pPr>
            <a:endParaRPr lang="en-US" dirty="0"/>
          </a:p>
        </p:txBody>
      </p:sp>
      <p:sp>
        <p:nvSpPr>
          <p:cNvPr id="3" name="Title 2"/>
          <p:cNvSpPr>
            <a:spLocks noGrp="1"/>
          </p:cNvSpPr>
          <p:nvPr>
            <p:ph type="title"/>
          </p:nvPr>
        </p:nvSpPr>
        <p:spPr/>
        <p:txBody>
          <a:bodyPr/>
          <a:lstStyle/>
          <a:p>
            <a:r>
              <a:rPr lang="en-US" dirty="0" smtClean="0"/>
              <a:t>Polling Questions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
        <p:nvSpPr>
          <p:cNvPr id="5" name="Left-Right Arrow 4"/>
          <p:cNvSpPr/>
          <p:nvPr/>
        </p:nvSpPr>
        <p:spPr>
          <a:xfrm>
            <a:off x="545910" y="2838734"/>
            <a:ext cx="10849971" cy="1173708"/>
          </a:xfrm>
          <a:prstGeom prst="lef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 name="TextBox 5"/>
          <p:cNvSpPr txBox="1"/>
          <p:nvPr/>
        </p:nvSpPr>
        <p:spPr>
          <a:xfrm>
            <a:off x="272955" y="4148919"/>
            <a:ext cx="1897039" cy="1077218"/>
          </a:xfrm>
          <a:prstGeom prst="rect">
            <a:avLst/>
          </a:prstGeom>
          <a:noFill/>
        </p:spPr>
        <p:txBody>
          <a:bodyPr wrap="square" rtlCol="0">
            <a:spAutoFit/>
          </a:bodyPr>
          <a:lstStyle/>
          <a:p>
            <a:r>
              <a:rPr lang="en-US" sz="2000" b="1" dirty="0" smtClean="0">
                <a:latin typeface="Arial" panose="020B0604020202020204" pitchFamily="34" charset="0"/>
                <a:cs typeface="Arial" panose="020B0604020202020204" pitchFamily="34" charset="0"/>
              </a:rPr>
              <a:t>A</a:t>
            </a:r>
            <a:r>
              <a:rPr lang="en-US" sz="2400" b="1"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Exclusively to monitor compliance</a:t>
            </a:r>
            <a:endParaRPr lang="en-US" sz="2000" dirty="0">
              <a:latin typeface="Arial" panose="020B0604020202020204" pitchFamily="34" charset="0"/>
              <a:cs typeface="Arial" panose="020B0604020202020204" pitchFamily="34" charset="0"/>
            </a:endParaRPr>
          </a:p>
        </p:txBody>
      </p:sp>
      <p:sp>
        <p:nvSpPr>
          <p:cNvPr id="7" name="TextBox 6"/>
          <p:cNvSpPr txBox="1"/>
          <p:nvPr/>
        </p:nvSpPr>
        <p:spPr>
          <a:xfrm>
            <a:off x="9727417" y="4170396"/>
            <a:ext cx="1873180" cy="1323439"/>
          </a:xfrm>
          <a:prstGeom prst="rect">
            <a:avLst/>
          </a:prstGeom>
          <a:noFill/>
        </p:spPr>
        <p:txBody>
          <a:bodyPr wrap="square" rtlCol="0">
            <a:spAutoFit/>
          </a:bodyPr>
          <a:lstStyle/>
          <a:p>
            <a:r>
              <a:rPr lang="en-US" sz="2000" b="1" dirty="0" smtClean="0">
                <a:latin typeface="Arial" panose="020B0604020202020204" pitchFamily="34" charset="0"/>
                <a:cs typeface="Arial" panose="020B0604020202020204" pitchFamily="34" charset="0"/>
              </a:rPr>
              <a:t>E. </a:t>
            </a:r>
            <a:r>
              <a:rPr lang="en-US" sz="2000" dirty="0" smtClean="0">
                <a:latin typeface="Arial" panose="020B0604020202020204" pitchFamily="34" charset="0"/>
                <a:cs typeface="Arial" panose="020B0604020202020204" pitchFamily="34" charset="0"/>
              </a:rPr>
              <a:t>Exclusively to support process improvement</a:t>
            </a:r>
            <a:endParaRPr lang="en-US" sz="2000" dirty="0">
              <a:latin typeface="Arial" panose="020B0604020202020204" pitchFamily="34" charset="0"/>
              <a:cs typeface="Arial" panose="020B0604020202020204" pitchFamily="34" charset="0"/>
            </a:endParaRPr>
          </a:p>
        </p:txBody>
      </p:sp>
      <p:sp>
        <p:nvSpPr>
          <p:cNvPr id="8" name="TextBox 7"/>
          <p:cNvSpPr txBox="1"/>
          <p:nvPr/>
        </p:nvSpPr>
        <p:spPr>
          <a:xfrm>
            <a:off x="4995081" y="4148919"/>
            <a:ext cx="1842447" cy="1631216"/>
          </a:xfrm>
          <a:prstGeom prst="rect">
            <a:avLst/>
          </a:prstGeom>
          <a:noFill/>
        </p:spPr>
        <p:txBody>
          <a:bodyPr wrap="square" rtlCol="0">
            <a:spAutoFit/>
          </a:bodyPr>
          <a:lstStyle/>
          <a:p>
            <a:r>
              <a:rPr lang="en-US" sz="2000" b="1" dirty="0" smtClean="0">
                <a:latin typeface="Arial" panose="020B0604020202020204" pitchFamily="34" charset="0"/>
                <a:cs typeface="Arial" panose="020B0604020202020204" pitchFamily="34" charset="0"/>
              </a:rPr>
              <a:t>C. </a:t>
            </a:r>
            <a:r>
              <a:rPr lang="en-US" sz="2000" dirty="0" smtClean="0">
                <a:latin typeface="Arial" panose="020B0604020202020204" pitchFamily="34" charset="0"/>
                <a:cs typeface="Arial" panose="020B0604020202020204" pitchFamily="34" charset="0"/>
              </a:rPr>
              <a:t>Equally for compliance and performance improvement</a:t>
            </a:r>
            <a:endParaRPr lang="en-US" sz="2000" dirty="0">
              <a:latin typeface="Arial" panose="020B0604020202020204" pitchFamily="34" charset="0"/>
              <a:cs typeface="Arial" panose="020B0604020202020204" pitchFamily="34" charset="0"/>
            </a:endParaRPr>
          </a:p>
        </p:txBody>
      </p:sp>
      <p:sp>
        <p:nvSpPr>
          <p:cNvPr id="9" name="TextBox 8"/>
          <p:cNvSpPr txBox="1"/>
          <p:nvPr/>
        </p:nvSpPr>
        <p:spPr>
          <a:xfrm>
            <a:off x="2688609" y="4170396"/>
            <a:ext cx="1787857" cy="1015663"/>
          </a:xfrm>
          <a:prstGeom prst="rect">
            <a:avLst/>
          </a:prstGeom>
          <a:noFill/>
        </p:spPr>
        <p:txBody>
          <a:bodyPr wrap="square" rtlCol="0">
            <a:spAutoFit/>
          </a:bodyPr>
          <a:lstStyle/>
          <a:p>
            <a:r>
              <a:rPr lang="en-US" sz="2000" b="1" dirty="0" smtClean="0">
                <a:latin typeface="Arial" panose="020B0604020202020204" pitchFamily="34" charset="0"/>
                <a:cs typeface="Arial" panose="020B0604020202020204" pitchFamily="34" charset="0"/>
              </a:rPr>
              <a:t>B</a:t>
            </a:r>
            <a:r>
              <a:rPr lang="en-US" sz="2000" dirty="0" smtClean="0">
                <a:latin typeface="Arial" panose="020B0604020202020204" pitchFamily="34" charset="0"/>
                <a:cs typeface="Arial" panose="020B0604020202020204" pitchFamily="34" charset="0"/>
              </a:rPr>
              <a:t>. Mostly to monitor compliance</a:t>
            </a:r>
            <a:endParaRPr lang="en-US" sz="2000" dirty="0">
              <a:latin typeface="Arial" panose="020B0604020202020204" pitchFamily="34" charset="0"/>
              <a:cs typeface="Arial" panose="020B0604020202020204" pitchFamily="34" charset="0"/>
            </a:endParaRPr>
          </a:p>
        </p:txBody>
      </p:sp>
      <p:sp>
        <p:nvSpPr>
          <p:cNvPr id="10" name="TextBox 9"/>
          <p:cNvSpPr txBox="1"/>
          <p:nvPr/>
        </p:nvSpPr>
        <p:spPr>
          <a:xfrm>
            <a:off x="7458501" y="4148919"/>
            <a:ext cx="1787857" cy="1323439"/>
          </a:xfrm>
          <a:prstGeom prst="rect">
            <a:avLst/>
          </a:prstGeom>
          <a:noFill/>
        </p:spPr>
        <p:txBody>
          <a:bodyPr wrap="square" rtlCol="0">
            <a:spAutoFit/>
          </a:bodyPr>
          <a:lstStyle/>
          <a:p>
            <a:r>
              <a:rPr lang="en-US" sz="2000" b="1" dirty="0" smtClean="0">
                <a:latin typeface="Arial" panose="020B0604020202020204" pitchFamily="34" charset="0"/>
                <a:cs typeface="Arial" panose="020B0604020202020204" pitchFamily="34" charset="0"/>
              </a:rPr>
              <a:t>D. </a:t>
            </a:r>
            <a:r>
              <a:rPr lang="en-US" sz="2000" dirty="0" smtClean="0">
                <a:latin typeface="Arial" panose="020B0604020202020204" pitchFamily="34" charset="0"/>
                <a:cs typeface="Arial" panose="020B0604020202020204" pitchFamily="34" charset="0"/>
              </a:rPr>
              <a:t>Mostly to support process improvement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5650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348829"/>
            <a:ext cx="11394917" cy="1380724"/>
          </a:xfrm>
        </p:spPr>
        <p:txBody>
          <a:bodyPr>
            <a:normAutofit/>
          </a:bodyPr>
          <a:lstStyle/>
          <a:p>
            <a:pPr marL="514350" indent="-514350">
              <a:buAutoNum type="arabicPeriod"/>
            </a:pPr>
            <a:r>
              <a:rPr lang="en-US" dirty="0" smtClean="0"/>
              <a:t>Why </a:t>
            </a:r>
            <a:r>
              <a:rPr lang="en-US" dirty="0"/>
              <a:t>does the OPTN monitor members? (Current state) </a:t>
            </a:r>
            <a:endParaRPr lang="en-US" dirty="0" smtClean="0"/>
          </a:p>
          <a:p>
            <a:pPr marL="514350" indent="-514350">
              <a:buAutoNum type="arabicPeriod"/>
            </a:pPr>
            <a:r>
              <a:rPr lang="en-US" dirty="0" smtClean="0"/>
              <a:t>Why should the OPTN monitor members? (Preferred state)</a:t>
            </a:r>
          </a:p>
          <a:p>
            <a:pPr marL="0" indent="0">
              <a:buNone/>
            </a:pPr>
            <a:endParaRPr lang="en-US" dirty="0"/>
          </a:p>
        </p:txBody>
      </p:sp>
      <p:sp>
        <p:nvSpPr>
          <p:cNvPr id="3" name="Title 2"/>
          <p:cNvSpPr>
            <a:spLocks noGrp="1"/>
          </p:cNvSpPr>
          <p:nvPr>
            <p:ph type="title"/>
          </p:nvPr>
        </p:nvSpPr>
        <p:spPr/>
        <p:txBody>
          <a:bodyPr/>
          <a:lstStyle/>
          <a:p>
            <a:r>
              <a:rPr lang="en-US" dirty="0" smtClean="0"/>
              <a:t>Polling Questions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
        <p:nvSpPr>
          <p:cNvPr id="5" name="Left-Right Arrow 4"/>
          <p:cNvSpPr/>
          <p:nvPr/>
        </p:nvSpPr>
        <p:spPr>
          <a:xfrm>
            <a:off x="545910" y="2838734"/>
            <a:ext cx="10849971" cy="1173708"/>
          </a:xfrm>
          <a:prstGeom prst="lef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 name="TextBox 5"/>
          <p:cNvSpPr txBox="1"/>
          <p:nvPr/>
        </p:nvSpPr>
        <p:spPr>
          <a:xfrm>
            <a:off x="272955" y="4148919"/>
            <a:ext cx="1897039" cy="1077218"/>
          </a:xfrm>
          <a:prstGeom prst="rect">
            <a:avLst/>
          </a:prstGeom>
          <a:noFill/>
        </p:spPr>
        <p:txBody>
          <a:bodyPr wrap="square" rtlCol="0">
            <a:spAutoFit/>
          </a:bodyPr>
          <a:lstStyle/>
          <a:p>
            <a:r>
              <a:rPr lang="en-US" sz="2000" b="1" dirty="0" smtClean="0">
                <a:latin typeface="Arial" panose="020B0604020202020204" pitchFamily="34" charset="0"/>
                <a:cs typeface="Arial" panose="020B0604020202020204" pitchFamily="34" charset="0"/>
              </a:rPr>
              <a:t>A</a:t>
            </a:r>
            <a:r>
              <a:rPr lang="en-US" sz="2400" b="1"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Exclusively to monitor compliance</a:t>
            </a:r>
            <a:endParaRPr lang="en-US" sz="2000" dirty="0">
              <a:latin typeface="Arial" panose="020B0604020202020204" pitchFamily="34" charset="0"/>
              <a:cs typeface="Arial" panose="020B0604020202020204" pitchFamily="34" charset="0"/>
            </a:endParaRPr>
          </a:p>
        </p:txBody>
      </p:sp>
      <p:sp>
        <p:nvSpPr>
          <p:cNvPr id="7" name="TextBox 6"/>
          <p:cNvSpPr txBox="1"/>
          <p:nvPr/>
        </p:nvSpPr>
        <p:spPr>
          <a:xfrm>
            <a:off x="9727417" y="4170396"/>
            <a:ext cx="1873180" cy="1323439"/>
          </a:xfrm>
          <a:prstGeom prst="rect">
            <a:avLst/>
          </a:prstGeom>
          <a:noFill/>
        </p:spPr>
        <p:txBody>
          <a:bodyPr wrap="square" rtlCol="0">
            <a:spAutoFit/>
          </a:bodyPr>
          <a:lstStyle/>
          <a:p>
            <a:r>
              <a:rPr lang="en-US" sz="2000" b="1" dirty="0" smtClean="0">
                <a:latin typeface="Arial" panose="020B0604020202020204" pitchFamily="34" charset="0"/>
                <a:cs typeface="Arial" panose="020B0604020202020204" pitchFamily="34" charset="0"/>
              </a:rPr>
              <a:t>E. </a:t>
            </a:r>
            <a:r>
              <a:rPr lang="en-US" sz="2000" dirty="0" smtClean="0">
                <a:latin typeface="Arial" panose="020B0604020202020204" pitchFamily="34" charset="0"/>
                <a:cs typeface="Arial" panose="020B0604020202020204" pitchFamily="34" charset="0"/>
              </a:rPr>
              <a:t>Exclusively to support process improvement</a:t>
            </a:r>
            <a:endParaRPr lang="en-US" sz="2000" dirty="0">
              <a:latin typeface="Arial" panose="020B0604020202020204" pitchFamily="34" charset="0"/>
              <a:cs typeface="Arial" panose="020B0604020202020204" pitchFamily="34" charset="0"/>
            </a:endParaRPr>
          </a:p>
        </p:txBody>
      </p:sp>
      <p:sp>
        <p:nvSpPr>
          <p:cNvPr id="8" name="TextBox 7"/>
          <p:cNvSpPr txBox="1"/>
          <p:nvPr/>
        </p:nvSpPr>
        <p:spPr>
          <a:xfrm>
            <a:off x="4995081" y="4148919"/>
            <a:ext cx="1842447" cy="1631216"/>
          </a:xfrm>
          <a:prstGeom prst="rect">
            <a:avLst/>
          </a:prstGeom>
          <a:noFill/>
        </p:spPr>
        <p:txBody>
          <a:bodyPr wrap="square" rtlCol="0">
            <a:spAutoFit/>
          </a:bodyPr>
          <a:lstStyle/>
          <a:p>
            <a:r>
              <a:rPr lang="en-US" sz="2000" b="1" dirty="0" smtClean="0">
                <a:latin typeface="Arial" panose="020B0604020202020204" pitchFamily="34" charset="0"/>
                <a:cs typeface="Arial" panose="020B0604020202020204" pitchFamily="34" charset="0"/>
              </a:rPr>
              <a:t>C. </a:t>
            </a:r>
            <a:r>
              <a:rPr lang="en-US" sz="2000" dirty="0" smtClean="0">
                <a:latin typeface="Arial" panose="020B0604020202020204" pitchFamily="34" charset="0"/>
                <a:cs typeface="Arial" panose="020B0604020202020204" pitchFamily="34" charset="0"/>
              </a:rPr>
              <a:t>Equally for compliance and performance improvement</a:t>
            </a:r>
            <a:endParaRPr lang="en-US" sz="2000" dirty="0">
              <a:latin typeface="Arial" panose="020B0604020202020204" pitchFamily="34" charset="0"/>
              <a:cs typeface="Arial" panose="020B0604020202020204" pitchFamily="34" charset="0"/>
            </a:endParaRPr>
          </a:p>
        </p:txBody>
      </p:sp>
      <p:sp>
        <p:nvSpPr>
          <p:cNvPr id="9" name="TextBox 8"/>
          <p:cNvSpPr txBox="1"/>
          <p:nvPr/>
        </p:nvSpPr>
        <p:spPr>
          <a:xfrm>
            <a:off x="2688609" y="4170396"/>
            <a:ext cx="1787857" cy="1015663"/>
          </a:xfrm>
          <a:prstGeom prst="rect">
            <a:avLst/>
          </a:prstGeom>
          <a:noFill/>
        </p:spPr>
        <p:txBody>
          <a:bodyPr wrap="square" rtlCol="0">
            <a:spAutoFit/>
          </a:bodyPr>
          <a:lstStyle/>
          <a:p>
            <a:r>
              <a:rPr lang="en-US" sz="2000" b="1" dirty="0" smtClean="0">
                <a:latin typeface="Arial" panose="020B0604020202020204" pitchFamily="34" charset="0"/>
                <a:cs typeface="Arial" panose="020B0604020202020204" pitchFamily="34" charset="0"/>
              </a:rPr>
              <a:t>B</a:t>
            </a:r>
            <a:r>
              <a:rPr lang="en-US" sz="2000" dirty="0" smtClean="0">
                <a:latin typeface="Arial" panose="020B0604020202020204" pitchFamily="34" charset="0"/>
                <a:cs typeface="Arial" panose="020B0604020202020204" pitchFamily="34" charset="0"/>
              </a:rPr>
              <a:t>. Mostly to monitor compliance</a:t>
            </a:r>
            <a:endParaRPr lang="en-US" sz="2000" dirty="0">
              <a:latin typeface="Arial" panose="020B0604020202020204" pitchFamily="34" charset="0"/>
              <a:cs typeface="Arial" panose="020B0604020202020204" pitchFamily="34" charset="0"/>
            </a:endParaRPr>
          </a:p>
        </p:txBody>
      </p:sp>
      <p:sp>
        <p:nvSpPr>
          <p:cNvPr id="10" name="TextBox 9"/>
          <p:cNvSpPr txBox="1"/>
          <p:nvPr/>
        </p:nvSpPr>
        <p:spPr>
          <a:xfrm>
            <a:off x="7458501" y="4148919"/>
            <a:ext cx="1787857" cy="1323439"/>
          </a:xfrm>
          <a:prstGeom prst="rect">
            <a:avLst/>
          </a:prstGeom>
          <a:noFill/>
        </p:spPr>
        <p:txBody>
          <a:bodyPr wrap="square" rtlCol="0">
            <a:spAutoFit/>
          </a:bodyPr>
          <a:lstStyle/>
          <a:p>
            <a:r>
              <a:rPr lang="en-US" sz="2000" b="1" dirty="0" smtClean="0">
                <a:latin typeface="Arial" panose="020B0604020202020204" pitchFamily="34" charset="0"/>
                <a:cs typeface="Arial" panose="020B0604020202020204" pitchFamily="34" charset="0"/>
              </a:rPr>
              <a:t>D. </a:t>
            </a:r>
            <a:r>
              <a:rPr lang="en-US" sz="2000" dirty="0" smtClean="0">
                <a:latin typeface="Arial" panose="020B0604020202020204" pitchFamily="34" charset="0"/>
                <a:cs typeface="Arial" panose="020B0604020202020204" pitchFamily="34" charset="0"/>
              </a:rPr>
              <a:t>Mostly to support process improvement</a:t>
            </a:r>
            <a:endParaRPr lang="en-US" sz="2000" dirty="0">
              <a:latin typeface="Arial" panose="020B0604020202020204" pitchFamily="34" charset="0"/>
              <a:cs typeface="Arial" panose="020B0604020202020204" pitchFamily="34" charset="0"/>
            </a:endParaRPr>
          </a:p>
        </p:txBody>
      </p:sp>
      <p:sp>
        <p:nvSpPr>
          <p:cNvPr id="11" name="Oval 10"/>
          <p:cNvSpPr/>
          <p:nvPr/>
        </p:nvSpPr>
        <p:spPr>
          <a:xfrm>
            <a:off x="7028597" y="3883595"/>
            <a:ext cx="4751598" cy="1897040"/>
          </a:xfrm>
          <a:prstGeom prst="ellipse">
            <a:avLst/>
          </a:prstGeom>
          <a:noFill/>
          <a:ln w="41275">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4-Point Star 11"/>
          <p:cNvSpPr/>
          <p:nvPr/>
        </p:nvSpPr>
        <p:spPr>
          <a:xfrm>
            <a:off x="8789158" y="2982036"/>
            <a:ext cx="914400" cy="914400"/>
          </a:xfrm>
          <a:prstGeom prst="star4">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2299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768522555"/>
              </p:ext>
            </p:extLst>
          </p:nvPr>
        </p:nvGraphicFramePr>
        <p:xfrm>
          <a:off x="385764" y="326571"/>
          <a:ext cx="6438117" cy="57694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
        <p:nvSpPr>
          <p:cNvPr id="8" name="Right Arrow 7"/>
          <p:cNvSpPr/>
          <p:nvPr/>
        </p:nvSpPr>
        <p:spPr>
          <a:xfrm>
            <a:off x="6400800" y="2856443"/>
            <a:ext cx="1596788" cy="70968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8720919" y="2230675"/>
            <a:ext cx="2210937" cy="1961217"/>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dirty="0" smtClean="0">
                <a:solidFill>
                  <a:schemeClr val="tx1"/>
                </a:solidFill>
                <a:latin typeface="Arial" panose="020B0604020202020204" pitchFamily="34" charset="0"/>
                <a:cs typeface="Arial" panose="020B0604020202020204" pitchFamily="34" charset="0"/>
              </a:rPr>
              <a:t>MPSC</a:t>
            </a: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5551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Recognized need to update processes and procedures</a:t>
            </a:r>
          </a:p>
          <a:p>
            <a:pPr lvl="1"/>
            <a:r>
              <a:rPr lang="en-US" dirty="0" smtClean="0"/>
              <a:t>What are we reviewing? Why are we reviewing it? How are we reviewing it? </a:t>
            </a:r>
          </a:p>
          <a:p>
            <a:r>
              <a:rPr lang="en-US" dirty="0"/>
              <a:t>Recognized need to increase </a:t>
            </a:r>
            <a:r>
              <a:rPr lang="en-US" dirty="0" smtClean="0"/>
              <a:t>efficiency</a:t>
            </a:r>
            <a:endParaRPr lang="en-US" dirty="0"/>
          </a:p>
          <a:p>
            <a:pPr lvl="1"/>
            <a:r>
              <a:rPr lang="en-US" dirty="0"/>
              <a:t>Maximize staff, member and MPSC time and </a:t>
            </a:r>
            <a:r>
              <a:rPr lang="en-US" dirty="0" smtClean="0"/>
              <a:t>resources. Leverage technology.</a:t>
            </a:r>
            <a:endParaRPr lang="en-US" dirty="0"/>
          </a:p>
          <a:p>
            <a:r>
              <a:rPr lang="en-US" dirty="0" smtClean="0"/>
              <a:t>Prioritize sharing lessons learned with the community </a:t>
            </a:r>
          </a:p>
          <a:p>
            <a:pPr lvl="1"/>
            <a:r>
              <a:rPr lang="en-US" dirty="0" smtClean="0"/>
              <a:t>Help prevent issues rather than responding to issues that already occurred.</a:t>
            </a:r>
            <a:endParaRPr lang="en-US" dirty="0"/>
          </a:p>
        </p:txBody>
      </p:sp>
      <p:sp>
        <p:nvSpPr>
          <p:cNvPr id="3" name="Title 2"/>
          <p:cNvSpPr>
            <a:spLocks noGrp="1"/>
          </p:cNvSpPr>
          <p:nvPr>
            <p:ph type="title"/>
          </p:nvPr>
        </p:nvSpPr>
        <p:spPr/>
        <p:txBody>
          <a:bodyPr/>
          <a:lstStyle/>
          <a:p>
            <a:r>
              <a:rPr lang="en-US" dirty="0" smtClean="0"/>
              <a:t>Member Quality Optimization Plan</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1279652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Member Quality Strategic Anchors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graphicFrame>
        <p:nvGraphicFramePr>
          <p:cNvPr id="5" name="Diagram 4"/>
          <p:cNvGraphicFramePr/>
          <p:nvPr>
            <p:extLst>
              <p:ext uri="{D42A27DB-BD31-4B8C-83A1-F6EECF244321}">
                <p14:modId xmlns:p14="http://schemas.microsoft.com/office/powerpoint/2010/main" val="1938537734"/>
              </p:ext>
            </p:extLst>
          </p:nvPr>
        </p:nvGraphicFramePr>
        <p:xfrm>
          <a:off x="1201002" y="1487607"/>
          <a:ext cx="10046792" cy="4203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6443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003417678"/>
              </p:ext>
            </p:extLst>
          </p:nvPr>
        </p:nvGraphicFramePr>
        <p:xfrm>
          <a:off x="385763" y="1349375"/>
          <a:ext cx="11395075" cy="4405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Member Quality Department Goals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Tree>
    <p:extLst>
      <p:ext uri="{BB962C8B-B14F-4D97-AF65-F5344CB8AC3E}">
        <p14:creationId xmlns:p14="http://schemas.microsoft.com/office/powerpoint/2010/main" val="1473216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5315197"/>
              </p:ext>
            </p:extLst>
          </p:nvPr>
        </p:nvGraphicFramePr>
        <p:xfrm>
          <a:off x="385763" y="1349375"/>
          <a:ext cx="3253908" cy="4405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Member Quality Department Goals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
        <p:nvSpPr>
          <p:cNvPr id="6" name="TextBox 5"/>
          <p:cNvSpPr txBox="1"/>
          <p:nvPr/>
        </p:nvSpPr>
        <p:spPr>
          <a:xfrm>
            <a:off x="3944471" y="1488140"/>
            <a:ext cx="7849234"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Combine living donor and deceased donor transplant surveys </a:t>
            </a:r>
            <a:r>
              <a:rPr lang="en-US" sz="2800" dirty="0">
                <a:latin typeface="Arial" panose="020B0604020202020204" pitchFamily="34" charset="0"/>
                <a:cs typeface="Arial" panose="020B0604020202020204" pitchFamily="34" charset="0"/>
                <a:sym typeface="Wingdings" panose="05000000000000000000" pitchFamily="2" charset="2"/>
              </a:rPr>
              <a:t></a:t>
            </a:r>
            <a:endParaRPr lang="en-US" sz="2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Decrease site survey sample sizes </a:t>
            </a:r>
            <a:r>
              <a:rPr lang="en-US" sz="2800" dirty="0" smtClean="0">
                <a:latin typeface="Arial" panose="020B0604020202020204" pitchFamily="34" charset="0"/>
                <a:cs typeface="Arial" panose="020B0604020202020204" pitchFamily="34" charset="0"/>
                <a:sym typeface="Wingdings" panose="05000000000000000000" pitchFamily="2" charset="2"/>
              </a:rPr>
              <a:t></a:t>
            </a:r>
            <a:endParaRPr lang="en-US" sz="2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Shorten the site survey review timeframe to evaluate most current practices </a:t>
            </a:r>
            <a:r>
              <a:rPr lang="en-US" sz="2800" dirty="0">
                <a:latin typeface="Arial" panose="020B0604020202020204" pitchFamily="34" charset="0"/>
                <a:cs typeface="Arial" panose="020B0604020202020204" pitchFamily="34" charset="0"/>
                <a:sym typeface="Wingdings" panose="05000000000000000000" pitchFamily="2" charset="2"/>
              </a:rPr>
              <a:t></a:t>
            </a:r>
            <a:endParaRPr lang="en-US" sz="2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Kidney outcomes operational rule </a:t>
            </a:r>
            <a:r>
              <a:rPr lang="en-US" sz="2800" dirty="0">
                <a:latin typeface="Arial" panose="020B0604020202020204" pitchFamily="34" charset="0"/>
                <a:cs typeface="Arial" panose="020B0604020202020204" pitchFamily="34" charset="0"/>
                <a:sym typeface="Wingdings" panose="05000000000000000000" pitchFamily="2" charset="2"/>
              </a:rPr>
              <a:t></a:t>
            </a:r>
            <a:endParaRPr lang="en-US" sz="2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Update processes and staff trainings to ensure reviews are conducted consistently </a:t>
            </a:r>
            <a:r>
              <a:rPr lang="en-US" sz="2800" dirty="0" smtClean="0">
                <a:latin typeface="Arial" panose="020B0604020202020204" pitchFamily="34" charset="0"/>
                <a:cs typeface="Arial" panose="020B0604020202020204" pitchFamily="34" charset="0"/>
                <a:sym typeface="Wingdings" panose="05000000000000000000" pitchFamily="2" charset="2"/>
              </a:rPr>
              <a:t></a:t>
            </a:r>
            <a:endParaRPr lang="en-US" sz="2800" dirty="0">
              <a:latin typeface="Arial" panose="020B0604020202020204" pitchFamily="34" charset="0"/>
              <a:cs typeface="Arial" panose="020B0604020202020204" pitchFamily="34" charset="0"/>
              <a:sym typeface="Wingdings" panose="05000000000000000000" pitchFamily="2" charset="2"/>
            </a:endParaRPr>
          </a:p>
          <a:p>
            <a:endParaRPr lang="en-U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21433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2.xml><?xml version="1.0" encoding="utf-8"?>
<ds:datastoreItem xmlns:ds="http://schemas.openxmlformats.org/officeDocument/2006/customXml" ds:itemID="{7CB4DD36-3E77-48C1-BD50-FF15F831F4D8}">
  <ds:schemaRefs>
    <ds:schemaRef ds:uri="http://schemas.openxmlformats.org/package/2006/metadata/core-properties"/>
    <ds:schemaRef ds:uri="http://schemas.microsoft.com/office/2006/metadata/properties"/>
    <ds:schemaRef ds:uri="eb91da90-ef78-48fa-8294-c2e3b9c4157a"/>
    <ds:schemaRef ds:uri="http://purl.org/dc/terms/"/>
    <ds:schemaRef ds:uri="http://schemas.microsoft.com/office/2006/documentManagement/types"/>
    <ds:schemaRef ds:uri="http://purl.org/dc/dcmitype/"/>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D722BF0F-D767-407A-961A-A4C8D3FDAA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9499</TotalTime>
  <Words>3181</Words>
  <Application>Microsoft Office PowerPoint</Application>
  <PresentationFormat>Custom</PresentationFormat>
  <Paragraphs>238</Paragraphs>
  <Slides>14</Slides>
  <Notes>14</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Myriad Pro</vt:lpstr>
      <vt:lpstr>Wingdings</vt:lpstr>
      <vt:lpstr>Expo</vt:lpstr>
      <vt:lpstr>Member Quality Update </vt:lpstr>
      <vt:lpstr>Objectives</vt:lpstr>
      <vt:lpstr>Polling Questions</vt:lpstr>
      <vt:lpstr>Polling Questions</vt:lpstr>
      <vt:lpstr>PowerPoint Presentation</vt:lpstr>
      <vt:lpstr>Member Quality Optimization Plan</vt:lpstr>
      <vt:lpstr>Member Quality Strategic Anchors</vt:lpstr>
      <vt:lpstr>Member Quality Department Goals</vt:lpstr>
      <vt:lpstr>Member Quality Department Goals</vt:lpstr>
      <vt:lpstr>Member Quality Department Goals</vt:lpstr>
      <vt:lpstr>Member Quality Department Goals</vt:lpstr>
      <vt:lpstr>Member Quality Contact Information</vt:lpstr>
      <vt:lpstr>PowerPoint Presentation</vt:lpstr>
      <vt:lpstr>PowerPoint Presentation</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Desiree Tenenbaum</cp:lastModifiedBy>
  <cp:revision>301</cp:revision>
  <cp:lastPrinted>2017-12-10T17:18:33Z</cp:lastPrinted>
  <dcterms:created xsi:type="dcterms:W3CDTF">2010-09-17T15:26:33Z</dcterms:created>
  <dcterms:modified xsi:type="dcterms:W3CDTF">2018-02-02T18:35:41Z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f69956ed-6370-4285-b11a-9bf1be7d2c9a</vt:lpwstr>
  </property>
  <property fmtid="{D5CDD505-2E9C-101B-9397-08002B2CF9AE}" pid="4" name="Committee">
    <vt:lpwstr/>
  </property>
</Properties>
</file>