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4102" r:id="rId5"/>
  </p:sldMasterIdLst>
  <p:notesMasterIdLst>
    <p:notesMasterId r:id="rId17"/>
  </p:notesMasterIdLst>
  <p:sldIdLst>
    <p:sldId id="256" r:id="rId6"/>
    <p:sldId id="268" r:id="rId7"/>
    <p:sldId id="258" r:id="rId8"/>
    <p:sldId id="272" r:id="rId9"/>
    <p:sldId id="257" r:id="rId10"/>
    <p:sldId id="273" r:id="rId11"/>
    <p:sldId id="271" r:id="rId12"/>
    <p:sldId id="260" r:id="rId13"/>
    <p:sldId id="266" r:id="rId14"/>
    <p:sldId id="274" r:id="rId15"/>
    <p:sldId id="270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D76600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18" autoAdjust="0"/>
  </p:normalViewPr>
  <p:slideViewPr>
    <p:cSldViewPr snapToGrid="0" snapToObjects="1">
      <p:cViewPr varScale="1">
        <p:scale>
          <a:sx n="65" d="100"/>
          <a:sy n="65" d="100"/>
        </p:scale>
        <p:origin x="21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168910337820679E-2"/>
          <c:y val="0.52449459061519743"/>
          <c:w val="0.89921550128814531"/>
          <c:h val="0.12458333333333334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Data!$E$1</c:f>
              <c:strCache>
                <c:ptCount val="1"/>
                <c:pt idx="0">
                  <c:v>IT Implementation Hours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4"/>
              </a:solidFill>
              <a:ln w="76200">
                <a:noFill/>
              </a:ln>
              <a:effectLst/>
            </c:spPr>
          </c:marker>
          <c:dPt>
            <c:idx val="15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dPt>
            <c:idx val="16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xVal>
            <c:numRef>
              <c:f>Data!$E$2:$E$20</c:f>
              <c:numCache>
                <c:formatCode>General</c:formatCode>
                <c:ptCount val="19"/>
                <c:pt idx="0">
                  <c:v>0</c:v>
                </c:pt>
                <c:pt idx="1">
                  <c:v>1500</c:v>
                </c:pt>
                <c:pt idx="2">
                  <c:v>0</c:v>
                </c:pt>
                <c:pt idx="3">
                  <c:v>0</c:v>
                </c:pt>
                <c:pt idx="4">
                  <c:v>1650</c:v>
                </c:pt>
                <c:pt idx="5">
                  <c:v>0</c:v>
                </c:pt>
                <c:pt idx="6">
                  <c:v>0</c:v>
                </c:pt>
                <c:pt idx="7">
                  <c:v>4500</c:v>
                </c:pt>
                <c:pt idx="8">
                  <c:v>0</c:v>
                </c:pt>
                <c:pt idx="9">
                  <c:v>0</c:v>
                </c:pt>
                <c:pt idx="10">
                  <c:v>1020</c:v>
                </c:pt>
                <c:pt idx="11">
                  <c:v>0</c:v>
                </c:pt>
                <c:pt idx="12">
                  <c:v>600</c:v>
                </c:pt>
                <c:pt idx="13">
                  <c:v>0</c:v>
                </c:pt>
                <c:pt idx="14">
                  <c:v>0</c:v>
                </c:pt>
                <c:pt idx="15">
                  <c:v>560</c:v>
                </c:pt>
                <c:pt idx="16">
                  <c:v>100</c:v>
                </c:pt>
                <c:pt idx="17">
                  <c:v>750</c:v>
                </c:pt>
                <c:pt idx="18">
                  <c:v>0</c:v>
                </c:pt>
              </c:numCache>
            </c:numRef>
          </c:xVal>
          <c:yVal>
            <c:numRef>
              <c:f>Data!$F$2:$F$20</c:f>
              <c:numCache>
                <c:formatCode>_(* #,##0.000_);_(* \(#,##0.000\);_(* "-"??_);_(@_)</c:formatCode>
                <c:ptCount val="19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Sheet2!$A$25</c:f>
              <c:strCache>
                <c:ptCount val="1"/>
                <c:pt idx="0">
                  <c:v>Heart-Lung Allocation Guidance Document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20"/>
            <c:spPr>
              <a:solidFill>
                <a:srgbClr val="C00000"/>
              </a:solidFill>
              <a:ln w="127000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Sheet2!$B$27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Sheet2!$C$27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685400"/>
        <c:axId val="244665576"/>
      </c:scatterChart>
      <c:valAx>
        <c:axId val="318685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44665576"/>
        <c:crossesAt val="0"/>
        <c:crossBetween val="midCat"/>
      </c:valAx>
      <c:valAx>
        <c:axId val="244665576"/>
        <c:scaling>
          <c:orientation val="minMax"/>
          <c:max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0_);_(* \(#,##0.000\);_(* &quot;-&quot;??_);_(@_)" sourceLinked="1"/>
        <c:majorTickMark val="none"/>
        <c:minorTickMark val="none"/>
        <c:tickLblPos val="nextTo"/>
        <c:crossAx val="318685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168910337820679E-2"/>
          <c:y val="0.52449459061519743"/>
          <c:w val="0.89921550128814531"/>
          <c:h val="0.12458333333333334"/>
        </c:manualLayout>
      </c:layout>
      <c:scatterChart>
        <c:scatterStyle val="lineMarker"/>
        <c:varyColors val="0"/>
        <c:ser>
          <c:idx val="2"/>
          <c:order val="0"/>
          <c:tx>
            <c:strRef>
              <c:f>Data!$C$1</c:f>
              <c:strCache>
                <c:ptCount val="1"/>
                <c:pt idx="0">
                  <c:v>Total Implementation Hours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Data!$C$2:$C$15</c:f>
              <c:numCache>
                <c:formatCode>General</c:formatCode>
                <c:ptCount val="14"/>
                <c:pt idx="0">
                  <c:v>20</c:v>
                </c:pt>
                <c:pt idx="1">
                  <c:v>2160</c:v>
                </c:pt>
                <c:pt idx="2">
                  <c:v>175</c:v>
                </c:pt>
                <c:pt idx="3">
                  <c:v>30</c:v>
                </c:pt>
                <c:pt idx="4">
                  <c:v>2290</c:v>
                </c:pt>
                <c:pt idx="5">
                  <c:v>10</c:v>
                </c:pt>
                <c:pt idx="6">
                  <c:v>280</c:v>
                </c:pt>
                <c:pt idx="7">
                  <c:v>4950</c:v>
                </c:pt>
                <c:pt idx="8">
                  <c:v>65</c:v>
                </c:pt>
                <c:pt idx="9">
                  <c:v>45</c:v>
                </c:pt>
                <c:pt idx="10">
                  <c:v>1215</c:v>
                </c:pt>
                <c:pt idx="11">
                  <c:v>80</c:v>
                </c:pt>
                <c:pt idx="12">
                  <c:v>805</c:v>
                </c:pt>
                <c:pt idx="13">
                  <c:v>760</c:v>
                </c:pt>
              </c:numCache>
            </c:numRef>
          </c:xVal>
          <c:yVal>
            <c:numRef>
              <c:f>Data!$F$2:$F$20</c:f>
              <c:numCache>
                <c:formatCode>_(* #,##0.000_);_(* \(#,##0.000\);_(* "-"??_);_(@_)</c:formatCode>
                <c:ptCount val="19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Sheet2!$A$25</c:f>
              <c:strCache>
                <c:ptCount val="1"/>
                <c:pt idx="0">
                  <c:v>Heart-Lung Allocation Guidance Document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Sheet2!$B$28</c:f>
              <c:numCache>
                <c:formatCode>General</c:formatCode>
                <c:ptCount val="1"/>
                <c:pt idx="0">
                  <c:v>30</c:v>
                </c:pt>
              </c:numCache>
            </c:numRef>
          </c:xVal>
          <c:yVal>
            <c:numRef>
              <c:f>Sheet2!$C$28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0"/>
          <c:order val="2"/>
          <c:tx>
            <c:strRef>
              <c:f>Data!$C$1</c:f>
              <c:strCache>
                <c:ptCount val="1"/>
                <c:pt idx="0">
                  <c:v>Total Implementation Hours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4"/>
              </a:solidFill>
              <a:ln w="76200">
                <a:noFill/>
              </a:ln>
              <a:effectLst/>
            </c:spPr>
          </c:marker>
          <c:dPt>
            <c:idx val="15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dPt>
            <c:idx val="16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xVal>
            <c:numRef>
              <c:f>Data!$C$2:$C$15</c:f>
              <c:numCache>
                <c:formatCode>General</c:formatCode>
                <c:ptCount val="14"/>
                <c:pt idx="0">
                  <c:v>20</c:v>
                </c:pt>
                <c:pt idx="1">
                  <c:v>2160</c:v>
                </c:pt>
                <c:pt idx="2">
                  <c:v>175</c:v>
                </c:pt>
                <c:pt idx="3">
                  <c:v>30</c:v>
                </c:pt>
                <c:pt idx="4">
                  <c:v>2290</c:v>
                </c:pt>
                <c:pt idx="5">
                  <c:v>10</c:v>
                </c:pt>
                <c:pt idx="6">
                  <c:v>280</c:v>
                </c:pt>
                <c:pt idx="7">
                  <c:v>4950</c:v>
                </c:pt>
                <c:pt idx="8">
                  <c:v>65</c:v>
                </c:pt>
                <c:pt idx="9">
                  <c:v>45</c:v>
                </c:pt>
                <c:pt idx="10">
                  <c:v>1215</c:v>
                </c:pt>
                <c:pt idx="11">
                  <c:v>80</c:v>
                </c:pt>
                <c:pt idx="12">
                  <c:v>805</c:v>
                </c:pt>
                <c:pt idx="13">
                  <c:v>760</c:v>
                </c:pt>
              </c:numCache>
            </c:numRef>
          </c:xVal>
          <c:yVal>
            <c:numRef>
              <c:f>Data!$F$2:$F$20</c:f>
              <c:numCache>
                <c:formatCode>_(* #,##0.000_);_(* \(#,##0.000\);_(* "-"??_);_(@_)</c:formatCode>
                <c:ptCount val="19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yVal>
          <c:smooth val="0"/>
        </c:ser>
        <c:ser>
          <c:idx val="1"/>
          <c:order val="3"/>
          <c:tx>
            <c:strRef>
              <c:f>Sheet2!$A$25</c:f>
              <c:strCache>
                <c:ptCount val="1"/>
                <c:pt idx="0">
                  <c:v>Heart-Lung Allocation Guidance Document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20"/>
            <c:spPr>
              <a:solidFill>
                <a:srgbClr val="C00000"/>
              </a:solidFill>
              <a:ln w="127000">
                <a:noFill/>
              </a:ln>
              <a:effectLst/>
            </c:spPr>
          </c:marker>
          <c:dLbls>
            <c:dLbl>
              <c:idx val="0"/>
              <c:layout/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Sheet2!$B$28</c:f>
              <c:numCache>
                <c:formatCode>General</c:formatCode>
                <c:ptCount val="1"/>
                <c:pt idx="0">
                  <c:v>30</c:v>
                </c:pt>
              </c:numCache>
            </c:numRef>
          </c:xVal>
          <c:yVal>
            <c:numRef>
              <c:f>Sheet2!$C$28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285240"/>
        <c:axId val="318285632"/>
      </c:scatterChart>
      <c:valAx>
        <c:axId val="318285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18285632"/>
        <c:crossesAt val="0"/>
        <c:crossBetween val="midCat"/>
      </c:valAx>
      <c:valAx>
        <c:axId val="318285632"/>
        <c:scaling>
          <c:orientation val="minMax"/>
          <c:max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0_);_(* \(#,##0.000\);_(* &quot;-&quot;??_);_(@_)" sourceLinked="1"/>
        <c:majorTickMark val="none"/>
        <c:minorTickMark val="none"/>
        <c:tickLblPos val="nextTo"/>
        <c:crossAx val="3182852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A9640-5896-4CA5-B024-DA9093E2875A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043F78-080D-416A-AE73-2D5002F03F65}">
      <dgm:prSet/>
      <dgm:spPr/>
      <dgm:t>
        <a:bodyPr/>
        <a:lstStyle/>
        <a:p>
          <a:pPr rtl="0"/>
          <a:r>
            <a:rPr lang="en-US" i="1" dirty="0" smtClean="0">
              <a:latin typeface="Arial" panose="020B0604020202020204" pitchFamily="34" charset="0"/>
              <a:cs typeface="Arial" panose="020B0604020202020204" pitchFamily="34" charset="0"/>
            </a:rPr>
            <a:t>Policy 6.5.E: Allocation of Heart-Lungs 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does not provide OPOs with ample direction to allocate heart-lung blocks consistently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46C50-D8BC-44DB-95D3-66415F48C8BF}" type="parTrans" cxnId="{AD487D72-CE73-4D89-BB55-5EA5E8E33D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BE08A-868D-40BA-9116-F8D9D3D89491}" type="sibTrans" cxnId="{AD487D72-CE73-4D89-BB55-5EA5E8E33D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5D8F2D-2742-4DCC-A8D0-9C6CEB6E98B4}" type="pres">
      <dgm:prSet presAssocID="{CEAA9640-5896-4CA5-B024-DA9093E287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F8881C-7CE6-4BC5-A8C8-1F9E732EB9C0}" type="pres">
      <dgm:prSet presAssocID="{9D043F78-080D-416A-AE73-2D5002F03F65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487D72-CE73-4D89-BB55-5EA5E8E33D46}" srcId="{CEAA9640-5896-4CA5-B024-DA9093E2875A}" destId="{9D043F78-080D-416A-AE73-2D5002F03F65}" srcOrd="0" destOrd="0" parTransId="{F5F46C50-D8BC-44DB-95D3-66415F48C8BF}" sibTransId="{B6DBE08A-868D-40BA-9116-F8D9D3D89491}"/>
    <dgm:cxn modelId="{D183097D-2995-4AAB-A12C-E2F5D52B2F32}" type="presOf" srcId="{CEAA9640-5896-4CA5-B024-DA9093E2875A}" destId="{4C5D8F2D-2742-4DCC-A8D0-9C6CEB6E98B4}" srcOrd="0" destOrd="0" presId="urn:microsoft.com/office/officeart/2005/8/layout/hList6"/>
    <dgm:cxn modelId="{717799F0-3121-42CE-B0B2-5419CD65D33C}" type="presOf" srcId="{9D043F78-080D-416A-AE73-2D5002F03F65}" destId="{F1F8881C-7CE6-4BC5-A8C8-1F9E732EB9C0}" srcOrd="0" destOrd="0" presId="urn:microsoft.com/office/officeart/2005/8/layout/hList6"/>
    <dgm:cxn modelId="{DDA7431C-0C66-43B4-A38F-A43D06971A98}" type="presParOf" srcId="{4C5D8F2D-2742-4DCC-A8D0-9C6CEB6E98B4}" destId="{F1F8881C-7CE6-4BC5-A8C8-1F9E732EB9C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7B8385-2F08-41EC-8E6A-35D19C96BD1A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59685C-BEA4-4D57-A1FD-2BAA31F94B06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#2: Increase Access to Transplant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8BC968-FF9F-4A3D-890E-9A3F02D2E33E}" type="parTrans" cxnId="{52CC60D8-F22B-4326-82AF-37F34860B08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990E8B-88CB-451A-BC00-A351B08A3396}" type="sibTrans" cxnId="{52CC60D8-F22B-4326-82AF-37F34860B08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D79B4C-FC4D-4DB2-B75C-C8C01F9D5B9B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Objective: Address multi-organ allocation issues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FAFA36-E958-46E0-9EE3-99E9509B305A}" type="parTrans" cxnId="{D80AA311-3B38-44C5-A9C5-6D5FB557B1D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CA7C6-EB62-4DB2-AFA7-B0D3F51A78EB}" type="sibTrans" cxnId="{D80AA311-3B38-44C5-A9C5-6D5FB557B1D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6D3375-2876-489A-B8A6-662F0BD7DD2E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Strategy: Develop guiding principles for multi-organ allocation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9FD24-E647-4179-AFCE-BD93F9B69C02}" type="parTrans" cxnId="{0251761B-7E08-4C07-8FA3-76B4D0C8BAAB}">
      <dgm:prSet/>
      <dgm:spPr/>
      <dgm:t>
        <a:bodyPr/>
        <a:lstStyle/>
        <a:p>
          <a:endParaRPr lang="en-US"/>
        </a:p>
      </dgm:t>
    </dgm:pt>
    <dgm:pt modelId="{3840DE87-02E2-4F59-B5A0-5F16E73E1043}" type="sibTrans" cxnId="{0251761B-7E08-4C07-8FA3-76B4D0C8BAAB}">
      <dgm:prSet/>
      <dgm:spPr/>
      <dgm:t>
        <a:bodyPr/>
        <a:lstStyle/>
        <a:p>
          <a:endParaRPr lang="en-US"/>
        </a:p>
      </dgm:t>
    </dgm:pt>
    <dgm:pt modelId="{849083C8-6010-4F7A-A8CF-E816CB5F7A16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Initiative: Develop clear policy to guide OPO practice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6798CF-EA30-4307-8A04-AC76416F0E8E}" type="parTrans" cxnId="{400247CA-52DC-498F-B3EE-205F79D7246D}">
      <dgm:prSet/>
      <dgm:spPr/>
      <dgm:t>
        <a:bodyPr/>
        <a:lstStyle/>
        <a:p>
          <a:endParaRPr lang="en-US"/>
        </a:p>
      </dgm:t>
    </dgm:pt>
    <dgm:pt modelId="{F5357058-1FE3-4BFF-AD96-903D6BC390DB}" type="sibTrans" cxnId="{400247CA-52DC-498F-B3EE-205F79D7246D}">
      <dgm:prSet/>
      <dgm:spPr/>
      <dgm:t>
        <a:bodyPr/>
        <a:lstStyle/>
        <a:p>
          <a:endParaRPr lang="en-US"/>
        </a:p>
      </dgm:t>
    </dgm:pt>
    <dgm:pt modelId="{3F8ED4EA-E279-462C-BDA3-F528176709D7}" type="pres">
      <dgm:prSet presAssocID="{097B8385-2F08-41EC-8E6A-35D19C96BD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58CA1F-1E8C-4A8D-B671-80F20855F672}" type="pres">
      <dgm:prSet presAssocID="{A359685C-BEA4-4D57-A1FD-2BAA31F94B06}" presName="composite" presStyleCnt="0"/>
      <dgm:spPr/>
    </dgm:pt>
    <dgm:pt modelId="{B1E27F6A-46DE-4DE2-9380-F3295CF3DD6A}" type="pres">
      <dgm:prSet presAssocID="{A359685C-BEA4-4D57-A1FD-2BAA31F94B0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CECE7-FBC9-4AEF-B946-14D9BAC8911F}" type="pres">
      <dgm:prSet presAssocID="{A359685C-BEA4-4D57-A1FD-2BAA31F94B0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4E3595-8BC4-448E-A9F9-DC45CA23A623}" type="presOf" srcId="{097B8385-2F08-41EC-8E6A-35D19C96BD1A}" destId="{3F8ED4EA-E279-462C-BDA3-F528176709D7}" srcOrd="0" destOrd="0" presId="urn:microsoft.com/office/officeart/2005/8/layout/hList1"/>
    <dgm:cxn modelId="{D7418F0B-8D13-40E6-9D7A-5D0837EA55FB}" type="presOf" srcId="{6BD79B4C-FC4D-4DB2-B75C-C8C01F9D5B9B}" destId="{036CECE7-FBC9-4AEF-B946-14D9BAC8911F}" srcOrd="0" destOrd="0" presId="urn:microsoft.com/office/officeart/2005/8/layout/hList1"/>
    <dgm:cxn modelId="{D80AA311-3B38-44C5-A9C5-6D5FB557B1DD}" srcId="{A359685C-BEA4-4D57-A1FD-2BAA31F94B06}" destId="{6BD79B4C-FC4D-4DB2-B75C-C8C01F9D5B9B}" srcOrd="0" destOrd="0" parTransId="{B6FAFA36-E958-46E0-9EE3-99E9509B305A}" sibTransId="{610CA7C6-EB62-4DB2-AFA7-B0D3F51A78EB}"/>
    <dgm:cxn modelId="{796A6469-34DB-4D8F-BBF2-E1684CE973D9}" type="presOf" srcId="{A359685C-BEA4-4D57-A1FD-2BAA31F94B06}" destId="{B1E27F6A-46DE-4DE2-9380-F3295CF3DD6A}" srcOrd="0" destOrd="0" presId="urn:microsoft.com/office/officeart/2005/8/layout/hList1"/>
    <dgm:cxn modelId="{52CC60D8-F22B-4326-82AF-37F34860B089}" srcId="{097B8385-2F08-41EC-8E6A-35D19C96BD1A}" destId="{A359685C-BEA4-4D57-A1FD-2BAA31F94B06}" srcOrd="0" destOrd="0" parTransId="{138BC968-FF9F-4A3D-890E-9A3F02D2E33E}" sibTransId="{B1990E8B-88CB-451A-BC00-A351B08A3396}"/>
    <dgm:cxn modelId="{6509C452-C26A-4B07-A38C-8AA0A5D1501B}" type="presOf" srcId="{849083C8-6010-4F7A-A8CF-E816CB5F7A16}" destId="{036CECE7-FBC9-4AEF-B946-14D9BAC8911F}" srcOrd="0" destOrd="2" presId="urn:microsoft.com/office/officeart/2005/8/layout/hList1"/>
    <dgm:cxn modelId="{400247CA-52DC-498F-B3EE-205F79D7246D}" srcId="{E56D3375-2876-489A-B8A6-662F0BD7DD2E}" destId="{849083C8-6010-4F7A-A8CF-E816CB5F7A16}" srcOrd="0" destOrd="0" parTransId="{F36798CF-EA30-4307-8A04-AC76416F0E8E}" sibTransId="{F5357058-1FE3-4BFF-AD96-903D6BC390DB}"/>
    <dgm:cxn modelId="{0251761B-7E08-4C07-8FA3-76B4D0C8BAAB}" srcId="{6BD79B4C-FC4D-4DB2-B75C-C8C01F9D5B9B}" destId="{E56D3375-2876-489A-B8A6-662F0BD7DD2E}" srcOrd="0" destOrd="0" parTransId="{0679FD24-E647-4179-AFCE-BD93F9B69C02}" sibTransId="{3840DE87-02E2-4F59-B5A0-5F16E73E1043}"/>
    <dgm:cxn modelId="{D97C67EA-F631-4893-8227-014C8AA2DD4D}" type="presOf" srcId="{E56D3375-2876-489A-B8A6-662F0BD7DD2E}" destId="{036CECE7-FBC9-4AEF-B946-14D9BAC8911F}" srcOrd="0" destOrd="1" presId="urn:microsoft.com/office/officeart/2005/8/layout/hList1"/>
    <dgm:cxn modelId="{329C8C60-D4B4-4A1E-97E0-E65A5DF1E3A8}" type="presParOf" srcId="{3F8ED4EA-E279-462C-BDA3-F528176709D7}" destId="{DF58CA1F-1E8C-4A8D-B671-80F20855F672}" srcOrd="0" destOrd="0" presId="urn:microsoft.com/office/officeart/2005/8/layout/hList1"/>
    <dgm:cxn modelId="{1915D29D-9F30-460B-B56C-4A2C6BDC4DF7}" type="presParOf" srcId="{DF58CA1F-1E8C-4A8D-B671-80F20855F672}" destId="{B1E27F6A-46DE-4DE2-9380-F3295CF3DD6A}" srcOrd="0" destOrd="0" presId="urn:microsoft.com/office/officeart/2005/8/layout/hList1"/>
    <dgm:cxn modelId="{FFC9D96F-4203-48E5-BE3B-68C5D3D50A16}" type="presParOf" srcId="{DF58CA1F-1E8C-4A8D-B671-80F20855F672}" destId="{036CECE7-FBC9-4AEF-B946-14D9BAC891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3BC504-118D-48E4-89EA-D62B4E2F4CE7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453AA3B-A138-410D-9769-7098450583B7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Clarify heart-lung allocation policy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276443-D310-4DBE-8DAD-58995D5EF005}" type="parTrans" cxnId="{3E4660D6-56CD-42AB-AD04-B26DDB5A08C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6F41D0-19B4-429E-9968-993F06822022}" type="sibTrans" cxnId="{3E4660D6-56CD-42AB-AD04-B26DDB5A08C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DE3851-6312-49E9-94D6-D65C5D384292}">
      <dgm:prSet/>
      <dgm:spPr/>
      <dgm:t>
        <a:bodyPr/>
        <a:lstStyle/>
        <a:p>
          <a:pPr rtl="0"/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Promote a consistent practice amongst OPOs throughout the country when allocating heart-lung blocks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E4E480-A8BD-4E7E-95C9-F6ED89DD9B1E}" type="parTrans" cxnId="{90DFF734-966C-4517-89D3-393CD853493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524F80-8FC2-4385-B690-3239145A0974}" type="sibTrans" cxnId="{90DFF734-966C-4517-89D3-393CD853493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453C08-52FE-487E-B01F-97C4FCE9D65A}" type="pres">
      <dgm:prSet presAssocID="{7E3BC504-118D-48E4-89EA-D62B4E2F4CE7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B3CBDEED-8911-4947-AA10-4E2C2DB1E135}" type="pres">
      <dgm:prSet presAssocID="{C453AA3B-A138-410D-9769-7098450583B7}" presName="noChildren" presStyleCnt="0"/>
      <dgm:spPr/>
    </dgm:pt>
    <dgm:pt modelId="{331CF4D7-3CFC-4184-890A-3294D6B727BC}" type="pres">
      <dgm:prSet presAssocID="{C453AA3B-A138-410D-9769-7098450583B7}" presName="gap" presStyleCnt="0"/>
      <dgm:spPr/>
    </dgm:pt>
    <dgm:pt modelId="{E91E6A79-31DA-43D0-BF56-B2B1B2EDF5C1}" type="pres">
      <dgm:prSet presAssocID="{C453AA3B-A138-410D-9769-7098450583B7}" presName="medCircle2" presStyleLbl="vennNode1" presStyleIdx="0" presStyleCnt="2"/>
      <dgm:spPr/>
    </dgm:pt>
    <dgm:pt modelId="{99F50F69-5730-4E90-8DB7-5FE6D9929368}" type="pres">
      <dgm:prSet presAssocID="{C453AA3B-A138-410D-9769-7098450583B7}" presName="txLvlOnly1" presStyleLbl="revTx" presStyleIdx="0" presStyleCnt="2"/>
      <dgm:spPr/>
      <dgm:t>
        <a:bodyPr/>
        <a:lstStyle/>
        <a:p>
          <a:endParaRPr lang="en-US"/>
        </a:p>
      </dgm:t>
    </dgm:pt>
    <dgm:pt modelId="{30473280-F910-437F-A351-309A525F42C7}" type="pres">
      <dgm:prSet presAssocID="{C7DE3851-6312-49E9-94D6-D65C5D384292}" presName="noChildren" presStyleCnt="0"/>
      <dgm:spPr/>
    </dgm:pt>
    <dgm:pt modelId="{871468A4-8C9C-402E-B2D4-21E28F460E99}" type="pres">
      <dgm:prSet presAssocID="{C7DE3851-6312-49E9-94D6-D65C5D384292}" presName="gap" presStyleCnt="0"/>
      <dgm:spPr/>
    </dgm:pt>
    <dgm:pt modelId="{FC35C83B-ED1F-48D8-91F5-9E3468372B28}" type="pres">
      <dgm:prSet presAssocID="{C7DE3851-6312-49E9-94D6-D65C5D384292}" presName="medCircle2" presStyleLbl="vennNode1" presStyleIdx="1" presStyleCnt="2"/>
      <dgm:spPr/>
    </dgm:pt>
    <dgm:pt modelId="{ADD3B6DC-1B48-4F2D-8717-6B9A77EA2CD9}" type="pres">
      <dgm:prSet presAssocID="{C7DE3851-6312-49E9-94D6-D65C5D384292}" presName="txLvlOnly1" presStyleLbl="revTx" presStyleIdx="1" presStyleCnt="2"/>
      <dgm:spPr/>
      <dgm:t>
        <a:bodyPr/>
        <a:lstStyle/>
        <a:p>
          <a:endParaRPr lang="en-US"/>
        </a:p>
      </dgm:t>
    </dgm:pt>
  </dgm:ptLst>
  <dgm:cxnLst>
    <dgm:cxn modelId="{C6427111-E5EC-4D7D-8D38-F04872DB70D2}" type="presOf" srcId="{C7DE3851-6312-49E9-94D6-D65C5D384292}" destId="{ADD3B6DC-1B48-4F2D-8717-6B9A77EA2CD9}" srcOrd="0" destOrd="0" presId="urn:microsoft.com/office/officeart/2008/layout/VerticalCircleList"/>
    <dgm:cxn modelId="{3EB49D4F-B237-47C1-BFA3-431341A94856}" type="presOf" srcId="{7E3BC504-118D-48E4-89EA-D62B4E2F4CE7}" destId="{6B453C08-52FE-487E-B01F-97C4FCE9D65A}" srcOrd="0" destOrd="0" presId="urn:microsoft.com/office/officeart/2008/layout/VerticalCircleList"/>
    <dgm:cxn modelId="{42F88818-04C8-4F84-A941-394076711B3E}" type="presOf" srcId="{C453AA3B-A138-410D-9769-7098450583B7}" destId="{99F50F69-5730-4E90-8DB7-5FE6D9929368}" srcOrd="0" destOrd="0" presId="urn:microsoft.com/office/officeart/2008/layout/VerticalCircleList"/>
    <dgm:cxn modelId="{90DFF734-966C-4517-89D3-393CD8534934}" srcId="{7E3BC504-118D-48E4-89EA-D62B4E2F4CE7}" destId="{C7DE3851-6312-49E9-94D6-D65C5D384292}" srcOrd="1" destOrd="0" parTransId="{3AE4E480-A8BD-4E7E-95C9-F6ED89DD9B1E}" sibTransId="{F2524F80-8FC2-4385-B690-3239145A0974}"/>
    <dgm:cxn modelId="{3E4660D6-56CD-42AB-AD04-B26DDB5A08C7}" srcId="{7E3BC504-118D-48E4-89EA-D62B4E2F4CE7}" destId="{C453AA3B-A138-410D-9769-7098450583B7}" srcOrd="0" destOrd="0" parTransId="{3D276443-D310-4DBE-8DAD-58995D5EF005}" sibTransId="{566F41D0-19B4-429E-9968-993F06822022}"/>
    <dgm:cxn modelId="{34D82207-B56D-435A-9576-C6DBBC0716BE}" type="presParOf" srcId="{6B453C08-52FE-487E-B01F-97C4FCE9D65A}" destId="{B3CBDEED-8911-4947-AA10-4E2C2DB1E135}" srcOrd="0" destOrd="0" presId="urn:microsoft.com/office/officeart/2008/layout/VerticalCircleList"/>
    <dgm:cxn modelId="{29F5FE10-ED7B-4D92-885F-30BA4D7E7A1E}" type="presParOf" srcId="{B3CBDEED-8911-4947-AA10-4E2C2DB1E135}" destId="{331CF4D7-3CFC-4184-890A-3294D6B727BC}" srcOrd="0" destOrd="0" presId="urn:microsoft.com/office/officeart/2008/layout/VerticalCircleList"/>
    <dgm:cxn modelId="{62791FBC-DCC6-40EB-A3E2-578EAF3BFC19}" type="presParOf" srcId="{B3CBDEED-8911-4947-AA10-4E2C2DB1E135}" destId="{E91E6A79-31DA-43D0-BF56-B2B1B2EDF5C1}" srcOrd="1" destOrd="0" presId="urn:microsoft.com/office/officeart/2008/layout/VerticalCircleList"/>
    <dgm:cxn modelId="{C62B30D0-4518-45CC-9B6B-5B127DDC9141}" type="presParOf" srcId="{B3CBDEED-8911-4947-AA10-4E2C2DB1E135}" destId="{99F50F69-5730-4E90-8DB7-5FE6D9929368}" srcOrd="2" destOrd="0" presId="urn:microsoft.com/office/officeart/2008/layout/VerticalCircleList"/>
    <dgm:cxn modelId="{0DD53302-AF0E-445D-8B9E-2AA80C00A121}" type="presParOf" srcId="{6B453C08-52FE-487E-B01F-97C4FCE9D65A}" destId="{30473280-F910-437F-A351-309A525F42C7}" srcOrd="1" destOrd="0" presId="urn:microsoft.com/office/officeart/2008/layout/VerticalCircleList"/>
    <dgm:cxn modelId="{C89C2F99-DE27-4E83-99FA-6C44F97A3A94}" type="presParOf" srcId="{30473280-F910-437F-A351-309A525F42C7}" destId="{871468A4-8C9C-402E-B2D4-21E28F460E99}" srcOrd="0" destOrd="0" presId="urn:microsoft.com/office/officeart/2008/layout/VerticalCircleList"/>
    <dgm:cxn modelId="{F2D3FE0A-FFDB-4B20-A5A5-836F15BFA231}" type="presParOf" srcId="{30473280-F910-437F-A351-309A525F42C7}" destId="{FC35C83B-ED1F-48D8-91F5-9E3468372B28}" srcOrd="1" destOrd="0" presId="urn:microsoft.com/office/officeart/2008/layout/VerticalCircleList"/>
    <dgm:cxn modelId="{18B308FC-D7BF-46A9-9331-23B4C3EFBA73}" type="presParOf" srcId="{30473280-F910-437F-A351-309A525F42C7}" destId="{ADD3B6DC-1B48-4F2D-8717-6B9A77EA2CD9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59BC92-7A3E-4BBF-81B6-3E3D37ED813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5880A50-27EB-4A1C-9FB7-1420195A1CF3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Thoracic Committee agreed upon interpretation of Policy 6.5.E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6B04F1-7263-4FFE-8BE3-D79F29962DFC}" type="parTrans" cxnId="{9EB843A3-49DD-4C95-8BF5-5A7EEE703E0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2410A4-DE1D-48A7-912A-DDE26B124C8C}" type="sibTrans" cxnId="{9EB843A3-49DD-4C95-8BF5-5A7EEE703E0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D40F07-EC94-4963-93CE-324EB02D5C3B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Thoracic Committee presented interpretation to OPO Committee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A70D61-18B6-4937-B796-8D5B62D28B52}" type="parTrans" cxnId="{4D5D15F6-D621-482D-9016-C9CBD5D15A13}">
      <dgm:prSet/>
      <dgm:spPr/>
      <dgm:t>
        <a:bodyPr/>
        <a:lstStyle/>
        <a:p>
          <a:endParaRPr lang="en-US"/>
        </a:p>
      </dgm:t>
    </dgm:pt>
    <dgm:pt modelId="{04D6D112-A53C-4E8C-8757-E3103087EF75}" type="sibTrans" cxnId="{4D5D15F6-D621-482D-9016-C9CBD5D15A13}">
      <dgm:prSet/>
      <dgm:spPr/>
      <dgm:t>
        <a:bodyPr/>
        <a:lstStyle/>
        <a:p>
          <a:endParaRPr lang="en-US"/>
        </a:p>
      </dgm:t>
    </dgm:pt>
    <dgm:pt modelId="{FB306A54-57FA-4EC6-9396-E57A5F8DB839}">
      <dgm:prSet/>
      <dgm:spPr/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OPO Committee provided help operationalizing the interpretation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F4839D-2044-47F6-84F0-19D81C2B6836}" type="parTrans" cxnId="{F554B689-D250-46F0-853F-111D817B9B1F}">
      <dgm:prSet/>
      <dgm:spPr/>
      <dgm:t>
        <a:bodyPr/>
        <a:lstStyle/>
        <a:p>
          <a:endParaRPr lang="en-US"/>
        </a:p>
      </dgm:t>
    </dgm:pt>
    <dgm:pt modelId="{2E8C984A-9979-4039-90AE-DCDDB4428D21}" type="sibTrans" cxnId="{F554B689-D250-46F0-853F-111D817B9B1F}">
      <dgm:prSet/>
      <dgm:spPr/>
      <dgm:t>
        <a:bodyPr/>
        <a:lstStyle/>
        <a:p>
          <a:endParaRPr lang="en-US"/>
        </a:p>
      </dgm:t>
    </dgm:pt>
    <dgm:pt modelId="{28D9BAE7-AE16-43F7-BA89-2D436F764553}" type="pres">
      <dgm:prSet presAssocID="{3A59BC92-7A3E-4BBF-81B6-3E3D37ED81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A14975E-54FD-4910-A103-8B7082645720}" type="pres">
      <dgm:prSet presAssocID="{3A59BC92-7A3E-4BBF-81B6-3E3D37ED813D}" presName="Name1" presStyleCnt="0"/>
      <dgm:spPr/>
      <dgm:t>
        <a:bodyPr/>
        <a:lstStyle/>
        <a:p>
          <a:endParaRPr lang="en-US"/>
        </a:p>
      </dgm:t>
    </dgm:pt>
    <dgm:pt modelId="{2BA8952E-B577-4556-8E5E-9C7F5E21B270}" type="pres">
      <dgm:prSet presAssocID="{3A59BC92-7A3E-4BBF-81B6-3E3D37ED813D}" presName="cycle" presStyleCnt="0"/>
      <dgm:spPr/>
      <dgm:t>
        <a:bodyPr/>
        <a:lstStyle/>
        <a:p>
          <a:endParaRPr lang="en-US"/>
        </a:p>
      </dgm:t>
    </dgm:pt>
    <dgm:pt modelId="{EE5B920E-86F9-4BC2-9F0E-D1152840423F}" type="pres">
      <dgm:prSet presAssocID="{3A59BC92-7A3E-4BBF-81B6-3E3D37ED813D}" presName="srcNode" presStyleLbl="node1" presStyleIdx="0" presStyleCnt="3"/>
      <dgm:spPr/>
      <dgm:t>
        <a:bodyPr/>
        <a:lstStyle/>
        <a:p>
          <a:endParaRPr lang="en-US"/>
        </a:p>
      </dgm:t>
    </dgm:pt>
    <dgm:pt modelId="{2AE64BC1-7B03-4A85-BBC1-A0C41ACA4334}" type="pres">
      <dgm:prSet presAssocID="{3A59BC92-7A3E-4BBF-81B6-3E3D37ED813D}" presName="conn" presStyleLbl="parChTrans1D2" presStyleIdx="0" presStyleCnt="1"/>
      <dgm:spPr/>
      <dgm:t>
        <a:bodyPr/>
        <a:lstStyle/>
        <a:p>
          <a:endParaRPr lang="en-US"/>
        </a:p>
      </dgm:t>
    </dgm:pt>
    <dgm:pt modelId="{5915725B-B05B-4192-9EA0-84AB9EA6A568}" type="pres">
      <dgm:prSet presAssocID="{3A59BC92-7A3E-4BBF-81B6-3E3D37ED813D}" presName="extraNode" presStyleLbl="node1" presStyleIdx="0" presStyleCnt="3"/>
      <dgm:spPr/>
      <dgm:t>
        <a:bodyPr/>
        <a:lstStyle/>
        <a:p>
          <a:endParaRPr lang="en-US"/>
        </a:p>
      </dgm:t>
    </dgm:pt>
    <dgm:pt modelId="{564A603E-EFF8-4696-9963-DCED96AFF66A}" type="pres">
      <dgm:prSet presAssocID="{3A59BC92-7A3E-4BBF-81B6-3E3D37ED813D}" presName="dstNode" presStyleLbl="node1" presStyleIdx="0" presStyleCnt="3"/>
      <dgm:spPr/>
      <dgm:t>
        <a:bodyPr/>
        <a:lstStyle/>
        <a:p>
          <a:endParaRPr lang="en-US"/>
        </a:p>
      </dgm:t>
    </dgm:pt>
    <dgm:pt modelId="{E8C4B26F-61B1-4E7E-A253-6BAE3776E5DE}" type="pres">
      <dgm:prSet presAssocID="{B5880A50-27EB-4A1C-9FB7-1420195A1CF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8A69B-76A6-41ED-9C16-6DDE94C6BEE9}" type="pres">
      <dgm:prSet presAssocID="{B5880A50-27EB-4A1C-9FB7-1420195A1CF3}" presName="accent_1" presStyleCnt="0"/>
      <dgm:spPr/>
      <dgm:t>
        <a:bodyPr/>
        <a:lstStyle/>
        <a:p>
          <a:endParaRPr lang="en-US"/>
        </a:p>
      </dgm:t>
    </dgm:pt>
    <dgm:pt modelId="{FEB1B381-917D-4921-BA2C-94AC170422F5}" type="pres">
      <dgm:prSet presAssocID="{B5880A50-27EB-4A1C-9FB7-1420195A1CF3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A21EC361-628A-4CF9-9B86-F25A869F52B4}" type="pres">
      <dgm:prSet presAssocID="{92D40F07-EC94-4963-93CE-324EB02D5C3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44FFA-CE2D-485D-93C2-26D159FD8375}" type="pres">
      <dgm:prSet presAssocID="{92D40F07-EC94-4963-93CE-324EB02D5C3B}" presName="accent_2" presStyleCnt="0"/>
      <dgm:spPr/>
      <dgm:t>
        <a:bodyPr/>
        <a:lstStyle/>
        <a:p>
          <a:endParaRPr lang="en-US"/>
        </a:p>
      </dgm:t>
    </dgm:pt>
    <dgm:pt modelId="{03C657AA-945D-464D-BD78-95A11AA9CB4B}" type="pres">
      <dgm:prSet presAssocID="{92D40F07-EC94-4963-93CE-324EB02D5C3B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C49F1B71-C153-4166-B8C7-92364DCF2652}" type="pres">
      <dgm:prSet presAssocID="{FB306A54-57FA-4EC6-9396-E57A5F8DB83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5BE63-6810-4403-A7B2-541522CE950F}" type="pres">
      <dgm:prSet presAssocID="{FB306A54-57FA-4EC6-9396-E57A5F8DB839}" presName="accent_3" presStyleCnt="0"/>
      <dgm:spPr/>
      <dgm:t>
        <a:bodyPr/>
        <a:lstStyle/>
        <a:p>
          <a:endParaRPr lang="en-US"/>
        </a:p>
      </dgm:t>
    </dgm:pt>
    <dgm:pt modelId="{8FD2B71D-5563-4CEF-B826-01F47482501F}" type="pres">
      <dgm:prSet presAssocID="{FB306A54-57FA-4EC6-9396-E57A5F8DB839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F3055C01-20D7-4C4F-A8CF-DEE35CE211A8}" type="presOf" srcId="{B5880A50-27EB-4A1C-9FB7-1420195A1CF3}" destId="{E8C4B26F-61B1-4E7E-A253-6BAE3776E5DE}" srcOrd="0" destOrd="0" presId="urn:microsoft.com/office/officeart/2008/layout/VerticalCurvedList"/>
    <dgm:cxn modelId="{12F48BB1-2157-4413-804F-DBD35D44447B}" type="presOf" srcId="{92D40F07-EC94-4963-93CE-324EB02D5C3B}" destId="{A21EC361-628A-4CF9-9B86-F25A869F52B4}" srcOrd="0" destOrd="0" presId="urn:microsoft.com/office/officeart/2008/layout/VerticalCurvedList"/>
    <dgm:cxn modelId="{4D5D15F6-D621-482D-9016-C9CBD5D15A13}" srcId="{3A59BC92-7A3E-4BBF-81B6-3E3D37ED813D}" destId="{92D40F07-EC94-4963-93CE-324EB02D5C3B}" srcOrd="1" destOrd="0" parTransId="{86A70D61-18B6-4937-B796-8D5B62D28B52}" sibTransId="{04D6D112-A53C-4E8C-8757-E3103087EF75}"/>
    <dgm:cxn modelId="{F6EF2B1C-533C-4312-8E1B-68B95EA05A92}" type="presOf" srcId="{FB306A54-57FA-4EC6-9396-E57A5F8DB839}" destId="{C49F1B71-C153-4166-B8C7-92364DCF2652}" srcOrd="0" destOrd="0" presId="urn:microsoft.com/office/officeart/2008/layout/VerticalCurvedList"/>
    <dgm:cxn modelId="{D96EB016-33A5-4735-81D8-F5DC4B1A2752}" type="presOf" srcId="{D32410A4-DE1D-48A7-912A-DDE26B124C8C}" destId="{2AE64BC1-7B03-4A85-BBC1-A0C41ACA4334}" srcOrd="0" destOrd="0" presId="urn:microsoft.com/office/officeart/2008/layout/VerticalCurvedList"/>
    <dgm:cxn modelId="{023EA1E5-FD4B-45FD-A81E-8BADF67F75D0}" type="presOf" srcId="{3A59BC92-7A3E-4BBF-81B6-3E3D37ED813D}" destId="{28D9BAE7-AE16-43F7-BA89-2D436F764553}" srcOrd="0" destOrd="0" presId="urn:microsoft.com/office/officeart/2008/layout/VerticalCurvedList"/>
    <dgm:cxn modelId="{9EB843A3-49DD-4C95-8BF5-5A7EEE703E0F}" srcId="{3A59BC92-7A3E-4BBF-81B6-3E3D37ED813D}" destId="{B5880A50-27EB-4A1C-9FB7-1420195A1CF3}" srcOrd="0" destOrd="0" parTransId="{C26B04F1-7263-4FFE-8BE3-D79F29962DFC}" sibTransId="{D32410A4-DE1D-48A7-912A-DDE26B124C8C}"/>
    <dgm:cxn modelId="{F554B689-D250-46F0-853F-111D817B9B1F}" srcId="{3A59BC92-7A3E-4BBF-81B6-3E3D37ED813D}" destId="{FB306A54-57FA-4EC6-9396-E57A5F8DB839}" srcOrd="2" destOrd="0" parTransId="{45F4839D-2044-47F6-84F0-19D81C2B6836}" sibTransId="{2E8C984A-9979-4039-90AE-DCDDB4428D21}"/>
    <dgm:cxn modelId="{10116637-9556-4CD5-9CB1-52AAC1DE0557}" type="presParOf" srcId="{28D9BAE7-AE16-43F7-BA89-2D436F764553}" destId="{3A14975E-54FD-4910-A103-8B7082645720}" srcOrd="0" destOrd="0" presId="urn:microsoft.com/office/officeart/2008/layout/VerticalCurvedList"/>
    <dgm:cxn modelId="{55C688B6-5141-43F4-9E5E-82C1DF9F86B5}" type="presParOf" srcId="{3A14975E-54FD-4910-A103-8B7082645720}" destId="{2BA8952E-B577-4556-8E5E-9C7F5E21B270}" srcOrd="0" destOrd="0" presId="urn:microsoft.com/office/officeart/2008/layout/VerticalCurvedList"/>
    <dgm:cxn modelId="{3D6FECF2-EE0F-4A12-B590-FE1AD14EC65C}" type="presParOf" srcId="{2BA8952E-B577-4556-8E5E-9C7F5E21B270}" destId="{EE5B920E-86F9-4BC2-9F0E-D1152840423F}" srcOrd="0" destOrd="0" presId="urn:microsoft.com/office/officeart/2008/layout/VerticalCurvedList"/>
    <dgm:cxn modelId="{8615E5BB-59B5-46CC-89C9-8201303FFE85}" type="presParOf" srcId="{2BA8952E-B577-4556-8E5E-9C7F5E21B270}" destId="{2AE64BC1-7B03-4A85-BBC1-A0C41ACA4334}" srcOrd="1" destOrd="0" presId="urn:microsoft.com/office/officeart/2008/layout/VerticalCurvedList"/>
    <dgm:cxn modelId="{3BAF068B-EC4F-4463-A038-7611D21F2267}" type="presParOf" srcId="{2BA8952E-B577-4556-8E5E-9C7F5E21B270}" destId="{5915725B-B05B-4192-9EA0-84AB9EA6A568}" srcOrd="2" destOrd="0" presId="urn:microsoft.com/office/officeart/2008/layout/VerticalCurvedList"/>
    <dgm:cxn modelId="{C52F11F5-AF68-43C8-B80F-BB8F1371A728}" type="presParOf" srcId="{2BA8952E-B577-4556-8E5E-9C7F5E21B270}" destId="{564A603E-EFF8-4696-9963-DCED96AFF66A}" srcOrd="3" destOrd="0" presId="urn:microsoft.com/office/officeart/2008/layout/VerticalCurvedList"/>
    <dgm:cxn modelId="{B227352E-22D1-4841-B712-F248D626BFDF}" type="presParOf" srcId="{3A14975E-54FD-4910-A103-8B7082645720}" destId="{E8C4B26F-61B1-4E7E-A253-6BAE3776E5DE}" srcOrd="1" destOrd="0" presId="urn:microsoft.com/office/officeart/2008/layout/VerticalCurvedList"/>
    <dgm:cxn modelId="{7501541A-390F-4A9D-AFBE-3DE3943FE2DA}" type="presParOf" srcId="{3A14975E-54FD-4910-A103-8B7082645720}" destId="{36A8A69B-76A6-41ED-9C16-6DDE94C6BEE9}" srcOrd="2" destOrd="0" presId="urn:microsoft.com/office/officeart/2008/layout/VerticalCurvedList"/>
    <dgm:cxn modelId="{5FAE1428-2FD4-4A42-9162-A2FC1D711E71}" type="presParOf" srcId="{36A8A69B-76A6-41ED-9C16-6DDE94C6BEE9}" destId="{FEB1B381-917D-4921-BA2C-94AC170422F5}" srcOrd="0" destOrd="0" presId="urn:microsoft.com/office/officeart/2008/layout/VerticalCurvedList"/>
    <dgm:cxn modelId="{0E25EE21-EBAA-414C-B6DB-78DDAD417B4D}" type="presParOf" srcId="{3A14975E-54FD-4910-A103-8B7082645720}" destId="{A21EC361-628A-4CF9-9B86-F25A869F52B4}" srcOrd="3" destOrd="0" presId="urn:microsoft.com/office/officeart/2008/layout/VerticalCurvedList"/>
    <dgm:cxn modelId="{25549AC5-21D2-4BBC-96B0-ACE818001535}" type="presParOf" srcId="{3A14975E-54FD-4910-A103-8B7082645720}" destId="{DCE44FFA-CE2D-485D-93C2-26D159FD8375}" srcOrd="4" destOrd="0" presId="urn:microsoft.com/office/officeart/2008/layout/VerticalCurvedList"/>
    <dgm:cxn modelId="{7C707495-F812-4F24-9E65-1803C3F09B71}" type="presParOf" srcId="{DCE44FFA-CE2D-485D-93C2-26D159FD8375}" destId="{03C657AA-945D-464D-BD78-95A11AA9CB4B}" srcOrd="0" destOrd="0" presId="urn:microsoft.com/office/officeart/2008/layout/VerticalCurvedList"/>
    <dgm:cxn modelId="{B3619D94-4527-4745-8382-CA8C248D7D60}" type="presParOf" srcId="{3A14975E-54FD-4910-A103-8B7082645720}" destId="{C49F1B71-C153-4166-B8C7-92364DCF2652}" srcOrd="5" destOrd="0" presId="urn:microsoft.com/office/officeart/2008/layout/VerticalCurvedList"/>
    <dgm:cxn modelId="{AE561491-8EF2-4F57-AC78-8F030829451C}" type="presParOf" srcId="{3A14975E-54FD-4910-A103-8B7082645720}" destId="{FF65BE63-6810-4403-A7B2-541522CE950F}" srcOrd="6" destOrd="0" presId="urn:microsoft.com/office/officeart/2008/layout/VerticalCurvedList"/>
    <dgm:cxn modelId="{0BDB2510-0E3D-402F-9423-AE9FE2A950C3}" type="presParOf" srcId="{FF65BE63-6810-4403-A7B2-541522CE950F}" destId="{8FD2B71D-5563-4CEF-B826-01F4748250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7DAC96-9379-4FC9-8D99-FD7B22EC551A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0C7039E-1A19-4A07-89CA-1703A6F7A7ED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</a:rPr>
            <a:t>Product</a:t>
          </a:r>
          <a:endParaRPr lang="en-US" sz="1800" b="1" dirty="0">
            <a:solidFill>
              <a:schemeClr val="tx1"/>
            </a:solidFill>
          </a:endParaRPr>
        </a:p>
      </dgm:t>
    </dgm:pt>
    <dgm:pt modelId="{EE4E6103-79AB-452B-A190-915787FAD0C1}" type="sibTrans" cxnId="{8DD2B4C7-651C-4A2A-AF7D-5B5E9A976CD8}">
      <dgm:prSet/>
      <dgm:spPr/>
      <dgm:t>
        <a:bodyPr/>
        <a:lstStyle/>
        <a:p>
          <a:endParaRPr lang="en-US" sz="1800"/>
        </a:p>
      </dgm:t>
    </dgm:pt>
    <dgm:pt modelId="{FB5F58F9-6C95-424B-A05E-887E7B7C3702}" type="parTrans" cxnId="{8DD2B4C7-651C-4A2A-AF7D-5B5E9A976CD8}">
      <dgm:prSet/>
      <dgm:spPr/>
      <dgm:t>
        <a:bodyPr/>
        <a:lstStyle/>
        <a:p>
          <a:endParaRPr lang="en-US" sz="1800"/>
        </a:p>
      </dgm:t>
    </dgm:pt>
    <dgm:pt modelId="{CAC8CA2F-C5D4-492A-80A9-07814665961A}">
      <dgm:prSet phldrT="[Text]" custT="1"/>
      <dgm:spPr/>
      <dgm:t>
        <a:bodyPr anchor="t"/>
        <a:lstStyle/>
        <a:p>
          <a:r>
            <a:rPr lang="en-US" sz="1800" dirty="0" smtClean="0">
              <a:solidFill>
                <a:schemeClr val="tx1"/>
              </a:solidFill>
            </a:rPr>
            <a:t>Guidance Document</a:t>
          </a:r>
          <a:endParaRPr lang="en-US" sz="1800" dirty="0">
            <a:solidFill>
              <a:schemeClr val="tx1"/>
            </a:solidFill>
          </a:endParaRPr>
        </a:p>
      </dgm:t>
    </dgm:pt>
    <dgm:pt modelId="{6C203F6D-E820-4C09-9295-E7BBC4D1F4D9}" type="sibTrans" cxnId="{6F733F34-9D90-40D1-A5D7-2A370C08FF32}">
      <dgm:prSet/>
      <dgm:spPr/>
      <dgm:t>
        <a:bodyPr/>
        <a:lstStyle/>
        <a:p>
          <a:endParaRPr lang="en-US" sz="1800"/>
        </a:p>
      </dgm:t>
    </dgm:pt>
    <dgm:pt modelId="{C87B7695-3D9E-4761-B947-EF7830EC70B6}" type="parTrans" cxnId="{6F733F34-9D90-40D1-A5D7-2A370C08FF32}">
      <dgm:prSet/>
      <dgm:spPr/>
      <dgm:t>
        <a:bodyPr/>
        <a:lstStyle/>
        <a:p>
          <a:endParaRPr lang="en-US" sz="1800"/>
        </a:p>
      </dgm:t>
    </dgm:pt>
    <dgm:pt modelId="{31AB2575-17D4-4484-A195-B98F1871CAF6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</a:rPr>
            <a:t>Target Population Impact:  </a:t>
          </a:r>
          <a:endParaRPr lang="en-US" sz="1800" i="1" dirty="0">
            <a:solidFill>
              <a:schemeClr val="tx1"/>
            </a:solidFill>
          </a:endParaRPr>
        </a:p>
      </dgm:t>
    </dgm:pt>
    <dgm:pt modelId="{686CB44E-E647-4A7E-A8E6-25BB46BDDCAE}" type="sibTrans" cxnId="{218C5691-7D68-4B13-8134-89BB8E8D7688}">
      <dgm:prSet/>
      <dgm:spPr/>
      <dgm:t>
        <a:bodyPr/>
        <a:lstStyle/>
        <a:p>
          <a:endParaRPr lang="en-US" sz="1800"/>
        </a:p>
      </dgm:t>
    </dgm:pt>
    <dgm:pt modelId="{8180586E-EAB3-44DA-B1CC-F721E903BC67}" type="parTrans" cxnId="{218C5691-7D68-4B13-8134-89BB8E8D7688}">
      <dgm:prSet/>
      <dgm:spPr/>
      <dgm:t>
        <a:bodyPr/>
        <a:lstStyle/>
        <a:p>
          <a:endParaRPr lang="en-US" sz="1800"/>
        </a:p>
      </dgm:t>
    </dgm:pt>
    <dgm:pt modelId="{DD067FA4-E570-408F-AE72-AEA73E06A60C}">
      <dgm:prSet phldrT="[Text]" custT="1"/>
      <dgm:spPr/>
      <dgm:t>
        <a:bodyPr anchor="t"/>
        <a:lstStyle/>
        <a:p>
          <a:r>
            <a:rPr lang="en-US" sz="1800" i="1" dirty="0" smtClean="0">
              <a:solidFill>
                <a:schemeClr val="tx1"/>
              </a:solidFill>
            </a:rPr>
            <a:t>OPOs and heart-lung transplant candidates </a:t>
          </a:r>
          <a:endParaRPr lang="en-US" sz="1800" i="1" dirty="0">
            <a:solidFill>
              <a:schemeClr val="tx1"/>
            </a:solidFill>
          </a:endParaRPr>
        </a:p>
      </dgm:t>
    </dgm:pt>
    <dgm:pt modelId="{C0F20C9A-07D2-4D91-8F6A-E1A6A36EF8C5}" type="sibTrans" cxnId="{5C3E6FAB-683D-4A00-86E9-6562CB5AEF84}">
      <dgm:prSet/>
      <dgm:spPr/>
      <dgm:t>
        <a:bodyPr/>
        <a:lstStyle/>
        <a:p>
          <a:endParaRPr lang="en-US" sz="1800"/>
        </a:p>
      </dgm:t>
    </dgm:pt>
    <dgm:pt modelId="{42F816B5-FC01-4956-AFD1-197E931B13B6}" type="parTrans" cxnId="{5C3E6FAB-683D-4A00-86E9-6562CB5AEF84}">
      <dgm:prSet/>
      <dgm:spPr/>
      <dgm:t>
        <a:bodyPr/>
        <a:lstStyle/>
        <a:p>
          <a:endParaRPr lang="en-US" sz="1800"/>
        </a:p>
      </dgm:t>
    </dgm:pt>
    <dgm:pt modelId="{E0D40CAC-E6AE-4D76-B6D8-D5BFE621A6A5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</a:rPr>
            <a:t>Total IT Implementation Hours</a:t>
          </a:r>
          <a:endParaRPr lang="en-US" sz="1800" dirty="0">
            <a:solidFill>
              <a:schemeClr val="tx1"/>
            </a:solidFill>
          </a:endParaRPr>
        </a:p>
      </dgm:t>
    </dgm:pt>
    <dgm:pt modelId="{7E04C989-DF7C-4B7C-8509-1998BEF6CE14}" type="sibTrans" cxnId="{95EAF22B-3C9B-44BD-82CE-8605268D5E4C}">
      <dgm:prSet/>
      <dgm:spPr/>
      <dgm:t>
        <a:bodyPr/>
        <a:lstStyle/>
        <a:p>
          <a:endParaRPr lang="en-US" sz="1800"/>
        </a:p>
      </dgm:t>
    </dgm:pt>
    <dgm:pt modelId="{ED310B58-4F50-4990-ABD7-CAFD033EF73F}" type="parTrans" cxnId="{95EAF22B-3C9B-44BD-82CE-8605268D5E4C}">
      <dgm:prSet/>
      <dgm:spPr/>
      <dgm:t>
        <a:bodyPr/>
        <a:lstStyle/>
        <a:p>
          <a:endParaRPr lang="en-US" sz="1800"/>
        </a:p>
      </dgm:t>
    </dgm:pt>
    <dgm:pt modelId="{810CD61C-5722-4AEE-B7A8-759ACEA85E91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</a:rPr>
            <a:t>0/10,680</a:t>
          </a:r>
          <a:endParaRPr lang="en-US" sz="1800" b="1" dirty="0">
            <a:solidFill>
              <a:schemeClr val="tx1"/>
            </a:solidFill>
          </a:endParaRPr>
        </a:p>
      </dgm:t>
    </dgm:pt>
    <dgm:pt modelId="{37C171DD-4693-46A9-980C-5C9D1B9B4B2C}" type="sibTrans" cxnId="{28386FD4-AD86-4E95-BEA1-6C0E2BEF77D1}">
      <dgm:prSet/>
      <dgm:spPr/>
      <dgm:t>
        <a:bodyPr/>
        <a:lstStyle/>
        <a:p>
          <a:endParaRPr lang="en-US" sz="1800"/>
        </a:p>
      </dgm:t>
    </dgm:pt>
    <dgm:pt modelId="{E76511E1-3797-414B-B906-C2E7ECF94BD0}" type="parTrans" cxnId="{28386FD4-AD86-4E95-BEA1-6C0E2BEF77D1}">
      <dgm:prSet/>
      <dgm:spPr/>
      <dgm:t>
        <a:bodyPr/>
        <a:lstStyle/>
        <a:p>
          <a:endParaRPr lang="en-US" sz="1800"/>
        </a:p>
      </dgm:t>
    </dgm:pt>
    <dgm:pt modelId="{7721414C-D44B-4ACB-8F51-C740BF3D21DE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</a:rPr>
            <a:t>30/17,885</a:t>
          </a:r>
          <a:endParaRPr lang="en-US" sz="1800" dirty="0">
            <a:solidFill>
              <a:schemeClr val="tx1"/>
            </a:solidFill>
          </a:endParaRPr>
        </a:p>
      </dgm:t>
    </dgm:pt>
    <dgm:pt modelId="{C23EF881-03B8-44E8-811E-BDF95511A309}" type="sibTrans" cxnId="{CCA8C3CD-86F9-4573-970E-5B0FE713888B}">
      <dgm:prSet/>
      <dgm:spPr/>
      <dgm:t>
        <a:bodyPr/>
        <a:lstStyle/>
        <a:p>
          <a:endParaRPr lang="en-US" sz="1800"/>
        </a:p>
      </dgm:t>
    </dgm:pt>
    <dgm:pt modelId="{B858363B-60D6-483B-94A7-2C15D71A1500}" type="parTrans" cxnId="{CCA8C3CD-86F9-4573-970E-5B0FE713888B}">
      <dgm:prSet/>
      <dgm:spPr/>
      <dgm:t>
        <a:bodyPr/>
        <a:lstStyle/>
        <a:p>
          <a:endParaRPr lang="en-US" sz="1800"/>
        </a:p>
      </dgm:t>
    </dgm:pt>
    <dgm:pt modelId="{7A2CDC2D-77C7-463E-9635-B16567B66E15}">
      <dgm:prSet phldrT="[Text]" custT="1"/>
      <dgm:spPr/>
      <dgm:t>
        <a:bodyPr anchor="t"/>
        <a:lstStyle/>
        <a:p>
          <a:r>
            <a:rPr lang="en-US" sz="1800" b="1" dirty="0" smtClean="0">
              <a:solidFill>
                <a:schemeClr val="tx1"/>
              </a:solidFill>
            </a:rPr>
            <a:t>Total Overall Implementation Hours</a:t>
          </a:r>
          <a:endParaRPr lang="en-US" sz="1800" dirty="0">
            <a:solidFill>
              <a:schemeClr val="tx1"/>
            </a:solidFill>
          </a:endParaRPr>
        </a:p>
      </dgm:t>
    </dgm:pt>
    <dgm:pt modelId="{17FA660C-04AA-449F-903C-B668DE723767}" type="sibTrans" cxnId="{54BADF5F-040A-46F2-85F0-6F9459F1AFF1}">
      <dgm:prSet/>
      <dgm:spPr/>
      <dgm:t>
        <a:bodyPr/>
        <a:lstStyle/>
        <a:p>
          <a:endParaRPr lang="en-US" sz="1800"/>
        </a:p>
      </dgm:t>
    </dgm:pt>
    <dgm:pt modelId="{9EA893E0-EAF1-4207-B0EE-DF199BB53C9D}" type="parTrans" cxnId="{54BADF5F-040A-46F2-85F0-6F9459F1AFF1}">
      <dgm:prSet/>
      <dgm:spPr/>
      <dgm:t>
        <a:bodyPr/>
        <a:lstStyle/>
        <a:p>
          <a:endParaRPr lang="en-US" sz="1800"/>
        </a:p>
      </dgm:t>
    </dgm:pt>
    <dgm:pt modelId="{41D4BA01-01B6-49C5-935D-2CC14EF342A5}" type="pres">
      <dgm:prSet presAssocID="{107DAC96-9379-4FC9-8D99-FD7B22EC55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672B312-8A2F-42A6-BD7A-10DAE6DC2E9A}" type="pres">
      <dgm:prSet presAssocID="{90C7039E-1A19-4A07-89CA-1703A6F7A7ED}" presName="thickLine" presStyleLbl="alignNode1" presStyleIdx="0" presStyleCnt="4"/>
      <dgm:spPr/>
    </dgm:pt>
    <dgm:pt modelId="{2F39CE7D-EB04-4B04-859C-37777E176A04}" type="pres">
      <dgm:prSet presAssocID="{90C7039E-1A19-4A07-89CA-1703A6F7A7ED}" presName="horz1" presStyleCnt="0"/>
      <dgm:spPr/>
    </dgm:pt>
    <dgm:pt modelId="{A5164E4D-52C9-4693-9BB3-731FD558CDB5}" type="pres">
      <dgm:prSet presAssocID="{90C7039E-1A19-4A07-89CA-1703A6F7A7ED}" presName="tx1" presStyleLbl="revTx" presStyleIdx="0" presStyleCnt="8"/>
      <dgm:spPr/>
      <dgm:t>
        <a:bodyPr/>
        <a:lstStyle/>
        <a:p>
          <a:endParaRPr lang="en-US"/>
        </a:p>
      </dgm:t>
    </dgm:pt>
    <dgm:pt modelId="{6EBC72D3-A0BE-480D-9B95-D7F64FAAEF2B}" type="pres">
      <dgm:prSet presAssocID="{90C7039E-1A19-4A07-89CA-1703A6F7A7ED}" presName="vert1" presStyleCnt="0"/>
      <dgm:spPr/>
    </dgm:pt>
    <dgm:pt modelId="{A8B27A4B-2122-4829-9D67-B7DE50EAB6BF}" type="pres">
      <dgm:prSet presAssocID="{CAC8CA2F-C5D4-492A-80A9-07814665961A}" presName="vertSpace2a" presStyleCnt="0"/>
      <dgm:spPr/>
    </dgm:pt>
    <dgm:pt modelId="{EF3C3B9D-832C-4943-B3F8-4D7E6F482C4E}" type="pres">
      <dgm:prSet presAssocID="{CAC8CA2F-C5D4-492A-80A9-07814665961A}" presName="horz2" presStyleCnt="0"/>
      <dgm:spPr/>
    </dgm:pt>
    <dgm:pt modelId="{4A5940EF-9DA9-4799-9D29-72427154A12A}" type="pres">
      <dgm:prSet presAssocID="{CAC8CA2F-C5D4-492A-80A9-07814665961A}" presName="horzSpace2" presStyleCnt="0"/>
      <dgm:spPr/>
    </dgm:pt>
    <dgm:pt modelId="{61BBD1D9-C9D7-41CB-B9D0-28A16CBCAB48}" type="pres">
      <dgm:prSet presAssocID="{CAC8CA2F-C5D4-492A-80A9-07814665961A}" presName="tx2" presStyleLbl="revTx" presStyleIdx="1" presStyleCnt="8"/>
      <dgm:spPr/>
      <dgm:t>
        <a:bodyPr/>
        <a:lstStyle/>
        <a:p>
          <a:endParaRPr lang="en-US"/>
        </a:p>
      </dgm:t>
    </dgm:pt>
    <dgm:pt modelId="{78507362-2B58-4DAF-B20A-AF42B52BA9E2}" type="pres">
      <dgm:prSet presAssocID="{CAC8CA2F-C5D4-492A-80A9-07814665961A}" presName="vert2" presStyleCnt="0"/>
      <dgm:spPr/>
    </dgm:pt>
    <dgm:pt modelId="{151C5AA3-6813-4CAD-A994-5131D6BBE9AD}" type="pres">
      <dgm:prSet presAssocID="{CAC8CA2F-C5D4-492A-80A9-07814665961A}" presName="thinLine2b" presStyleLbl="callout" presStyleIdx="0" presStyleCnt="4"/>
      <dgm:spPr/>
    </dgm:pt>
    <dgm:pt modelId="{D1D066CB-D08E-4063-ACDD-594F1F42EFB9}" type="pres">
      <dgm:prSet presAssocID="{CAC8CA2F-C5D4-492A-80A9-07814665961A}" presName="vertSpace2b" presStyleCnt="0"/>
      <dgm:spPr/>
    </dgm:pt>
    <dgm:pt modelId="{2CBC7001-A7F3-439C-96BF-29AA2FFC3FD0}" type="pres">
      <dgm:prSet presAssocID="{31AB2575-17D4-4484-A195-B98F1871CAF6}" presName="thickLine" presStyleLbl="alignNode1" presStyleIdx="1" presStyleCnt="4"/>
      <dgm:spPr/>
    </dgm:pt>
    <dgm:pt modelId="{925C180E-1473-4D1E-95F6-AEDC171E879F}" type="pres">
      <dgm:prSet presAssocID="{31AB2575-17D4-4484-A195-B98F1871CAF6}" presName="horz1" presStyleCnt="0"/>
      <dgm:spPr/>
    </dgm:pt>
    <dgm:pt modelId="{2EE21AA4-E753-4588-9BC0-C124E9356183}" type="pres">
      <dgm:prSet presAssocID="{31AB2575-17D4-4484-A195-B98F1871CAF6}" presName="tx1" presStyleLbl="revTx" presStyleIdx="2" presStyleCnt="8"/>
      <dgm:spPr/>
      <dgm:t>
        <a:bodyPr/>
        <a:lstStyle/>
        <a:p>
          <a:endParaRPr lang="en-US"/>
        </a:p>
      </dgm:t>
    </dgm:pt>
    <dgm:pt modelId="{073E8A70-1283-4758-AFE1-58ABB7EC9E07}" type="pres">
      <dgm:prSet presAssocID="{31AB2575-17D4-4484-A195-B98F1871CAF6}" presName="vert1" presStyleCnt="0"/>
      <dgm:spPr/>
    </dgm:pt>
    <dgm:pt modelId="{80035B78-66B3-48FB-8D82-CD93C9FE0FA1}" type="pres">
      <dgm:prSet presAssocID="{DD067FA4-E570-408F-AE72-AEA73E06A60C}" presName="vertSpace2a" presStyleCnt="0"/>
      <dgm:spPr/>
    </dgm:pt>
    <dgm:pt modelId="{FCEA6826-8433-4ECD-B343-E5B8C6CFC6A8}" type="pres">
      <dgm:prSet presAssocID="{DD067FA4-E570-408F-AE72-AEA73E06A60C}" presName="horz2" presStyleCnt="0"/>
      <dgm:spPr/>
    </dgm:pt>
    <dgm:pt modelId="{6CF2EA9B-9216-4F87-B1F5-CB4799CE2454}" type="pres">
      <dgm:prSet presAssocID="{DD067FA4-E570-408F-AE72-AEA73E06A60C}" presName="horzSpace2" presStyleCnt="0"/>
      <dgm:spPr/>
    </dgm:pt>
    <dgm:pt modelId="{A25D3FC2-CC95-4E66-9F45-8730BC74FE22}" type="pres">
      <dgm:prSet presAssocID="{DD067FA4-E570-408F-AE72-AEA73E06A60C}" presName="tx2" presStyleLbl="revTx" presStyleIdx="3" presStyleCnt="8"/>
      <dgm:spPr/>
      <dgm:t>
        <a:bodyPr/>
        <a:lstStyle/>
        <a:p>
          <a:endParaRPr lang="en-US"/>
        </a:p>
      </dgm:t>
    </dgm:pt>
    <dgm:pt modelId="{649854D2-843E-4033-87F1-EDC98CC694E3}" type="pres">
      <dgm:prSet presAssocID="{DD067FA4-E570-408F-AE72-AEA73E06A60C}" presName="vert2" presStyleCnt="0"/>
      <dgm:spPr/>
    </dgm:pt>
    <dgm:pt modelId="{7CA78E68-D3BD-4481-A6E9-F5B1FE2EC337}" type="pres">
      <dgm:prSet presAssocID="{DD067FA4-E570-408F-AE72-AEA73E06A60C}" presName="thinLine2b" presStyleLbl="callout" presStyleIdx="1" presStyleCnt="4"/>
      <dgm:spPr/>
    </dgm:pt>
    <dgm:pt modelId="{A1461EA6-765E-4003-A4C2-F4B97CA39016}" type="pres">
      <dgm:prSet presAssocID="{DD067FA4-E570-408F-AE72-AEA73E06A60C}" presName="vertSpace2b" presStyleCnt="0"/>
      <dgm:spPr/>
    </dgm:pt>
    <dgm:pt modelId="{5E29DEEA-F388-446E-B22C-6373E22BE969}" type="pres">
      <dgm:prSet presAssocID="{E0D40CAC-E6AE-4D76-B6D8-D5BFE621A6A5}" presName="thickLine" presStyleLbl="alignNode1" presStyleIdx="2" presStyleCnt="4"/>
      <dgm:spPr/>
    </dgm:pt>
    <dgm:pt modelId="{6D5BC7C4-250A-4757-ADAC-8E6ECE1D4B1D}" type="pres">
      <dgm:prSet presAssocID="{E0D40CAC-E6AE-4D76-B6D8-D5BFE621A6A5}" presName="horz1" presStyleCnt="0"/>
      <dgm:spPr/>
    </dgm:pt>
    <dgm:pt modelId="{9FB2DCDC-7274-477E-BFB8-85CD2E556C33}" type="pres">
      <dgm:prSet presAssocID="{E0D40CAC-E6AE-4D76-B6D8-D5BFE621A6A5}" presName="tx1" presStyleLbl="revTx" presStyleIdx="4" presStyleCnt="8"/>
      <dgm:spPr/>
      <dgm:t>
        <a:bodyPr/>
        <a:lstStyle/>
        <a:p>
          <a:endParaRPr lang="en-US"/>
        </a:p>
      </dgm:t>
    </dgm:pt>
    <dgm:pt modelId="{9FFD080B-15D6-48EB-A478-4A105C1E40C8}" type="pres">
      <dgm:prSet presAssocID="{E0D40CAC-E6AE-4D76-B6D8-D5BFE621A6A5}" presName="vert1" presStyleCnt="0"/>
      <dgm:spPr/>
    </dgm:pt>
    <dgm:pt modelId="{A10EF7DF-FC1D-4A6B-9325-FFA0DEC6BA77}" type="pres">
      <dgm:prSet presAssocID="{810CD61C-5722-4AEE-B7A8-759ACEA85E91}" presName="vertSpace2a" presStyleCnt="0"/>
      <dgm:spPr/>
    </dgm:pt>
    <dgm:pt modelId="{CCF29454-178F-41D3-8DAF-761C0E993851}" type="pres">
      <dgm:prSet presAssocID="{810CD61C-5722-4AEE-B7A8-759ACEA85E91}" presName="horz2" presStyleCnt="0"/>
      <dgm:spPr/>
    </dgm:pt>
    <dgm:pt modelId="{21C84784-7A28-42DD-A190-72EF94C1FF04}" type="pres">
      <dgm:prSet presAssocID="{810CD61C-5722-4AEE-B7A8-759ACEA85E91}" presName="horzSpace2" presStyleCnt="0"/>
      <dgm:spPr/>
    </dgm:pt>
    <dgm:pt modelId="{EE9F9188-CC40-4834-A3BE-74371158E0C7}" type="pres">
      <dgm:prSet presAssocID="{810CD61C-5722-4AEE-B7A8-759ACEA85E91}" presName="tx2" presStyleLbl="revTx" presStyleIdx="5" presStyleCnt="8"/>
      <dgm:spPr/>
      <dgm:t>
        <a:bodyPr/>
        <a:lstStyle/>
        <a:p>
          <a:endParaRPr lang="en-US"/>
        </a:p>
      </dgm:t>
    </dgm:pt>
    <dgm:pt modelId="{52EFD627-C9F7-4FDB-B712-FBFCA8A9956F}" type="pres">
      <dgm:prSet presAssocID="{810CD61C-5722-4AEE-B7A8-759ACEA85E91}" presName="vert2" presStyleCnt="0"/>
      <dgm:spPr/>
    </dgm:pt>
    <dgm:pt modelId="{B0537281-4626-4971-B653-91772C9025B6}" type="pres">
      <dgm:prSet presAssocID="{810CD61C-5722-4AEE-B7A8-759ACEA85E91}" presName="thinLine2b" presStyleLbl="callout" presStyleIdx="2" presStyleCnt="4"/>
      <dgm:spPr/>
    </dgm:pt>
    <dgm:pt modelId="{B8C9F1CB-7D6C-46E3-843D-0BBF006512CE}" type="pres">
      <dgm:prSet presAssocID="{810CD61C-5722-4AEE-B7A8-759ACEA85E91}" presName="vertSpace2b" presStyleCnt="0"/>
      <dgm:spPr/>
    </dgm:pt>
    <dgm:pt modelId="{F8AB323A-62E1-4835-95AC-FAB9E52EE188}" type="pres">
      <dgm:prSet presAssocID="{7A2CDC2D-77C7-463E-9635-B16567B66E15}" presName="thickLine" presStyleLbl="alignNode1" presStyleIdx="3" presStyleCnt="4"/>
      <dgm:spPr/>
    </dgm:pt>
    <dgm:pt modelId="{8899CA0B-61C8-4A35-B7B6-932FA8FF9A97}" type="pres">
      <dgm:prSet presAssocID="{7A2CDC2D-77C7-463E-9635-B16567B66E15}" presName="horz1" presStyleCnt="0"/>
      <dgm:spPr/>
    </dgm:pt>
    <dgm:pt modelId="{ADC3D47B-7D2E-4AF0-A293-9DFB5F3B4F90}" type="pres">
      <dgm:prSet presAssocID="{7A2CDC2D-77C7-463E-9635-B16567B66E15}" presName="tx1" presStyleLbl="revTx" presStyleIdx="6" presStyleCnt="8"/>
      <dgm:spPr/>
      <dgm:t>
        <a:bodyPr/>
        <a:lstStyle/>
        <a:p>
          <a:endParaRPr lang="en-US"/>
        </a:p>
      </dgm:t>
    </dgm:pt>
    <dgm:pt modelId="{9DD34CEB-28BC-445C-9FC4-11A28BD5B0A8}" type="pres">
      <dgm:prSet presAssocID="{7A2CDC2D-77C7-463E-9635-B16567B66E15}" presName="vert1" presStyleCnt="0"/>
      <dgm:spPr/>
    </dgm:pt>
    <dgm:pt modelId="{0BEC8012-66C6-49C0-AE43-A87B22975439}" type="pres">
      <dgm:prSet presAssocID="{7721414C-D44B-4ACB-8F51-C740BF3D21DE}" presName="vertSpace2a" presStyleCnt="0"/>
      <dgm:spPr/>
    </dgm:pt>
    <dgm:pt modelId="{E9F3E438-F40B-42F0-8682-8F744570DC6A}" type="pres">
      <dgm:prSet presAssocID="{7721414C-D44B-4ACB-8F51-C740BF3D21DE}" presName="horz2" presStyleCnt="0"/>
      <dgm:spPr/>
    </dgm:pt>
    <dgm:pt modelId="{308ED431-6D06-415E-AECF-562F73A50AED}" type="pres">
      <dgm:prSet presAssocID="{7721414C-D44B-4ACB-8F51-C740BF3D21DE}" presName="horzSpace2" presStyleCnt="0"/>
      <dgm:spPr/>
    </dgm:pt>
    <dgm:pt modelId="{7A7172AA-0237-49BC-85E3-061D0C7C38A2}" type="pres">
      <dgm:prSet presAssocID="{7721414C-D44B-4ACB-8F51-C740BF3D21DE}" presName="tx2" presStyleLbl="revTx" presStyleIdx="7" presStyleCnt="8"/>
      <dgm:spPr/>
      <dgm:t>
        <a:bodyPr/>
        <a:lstStyle/>
        <a:p>
          <a:endParaRPr lang="en-US"/>
        </a:p>
      </dgm:t>
    </dgm:pt>
    <dgm:pt modelId="{D3D7EB8D-C22F-4436-86E9-330E697B0786}" type="pres">
      <dgm:prSet presAssocID="{7721414C-D44B-4ACB-8F51-C740BF3D21DE}" presName="vert2" presStyleCnt="0"/>
      <dgm:spPr/>
    </dgm:pt>
    <dgm:pt modelId="{2BA77281-6C10-4B12-BF61-02C9E881358D}" type="pres">
      <dgm:prSet presAssocID="{7721414C-D44B-4ACB-8F51-C740BF3D21DE}" presName="thinLine2b" presStyleLbl="callout" presStyleIdx="3" presStyleCnt="4"/>
      <dgm:spPr/>
    </dgm:pt>
    <dgm:pt modelId="{9B47A59A-5CBE-4284-AC0F-A82FB023DAC1}" type="pres">
      <dgm:prSet presAssocID="{7721414C-D44B-4ACB-8F51-C740BF3D21DE}" presName="vertSpace2b" presStyleCnt="0"/>
      <dgm:spPr/>
    </dgm:pt>
  </dgm:ptLst>
  <dgm:cxnLst>
    <dgm:cxn modelId="{CCA8C3CD-86F9-4573-970E-5B0FE713888B}" srcId="{7A2CDC2D-77C7-463E-9635-B16567B66E15}" destId="{7721414C-D44B-4ACB-8F51-C740BF3D21DE}" srcOrd="0" destOrd="0" parTransId="{B858363B-60D6-483B-94A7-2C15D71A1500}" sibTransId="{C23EF881-03B8-44E8-811E-BDF95511A309}"/>
    <dgm:cxn modelId="{89E18F8D-F45E-4E8D-96B9-0D9CBE4C9D31}" type="presOf" srcId="{7721414C-D44B-4ACB-8F51-C740BF3D21DE}" destId="{7A7172AA-0237-49BC-85E3-061D0C7C38A2}" srcOrd="0" destOrd="0" presId="urn:microsoft.com/office/officeart/2008/layout/LinedList"/>
    <dgm:cxn modelId="{28386FD4-AD86-4E95-BEA1-6C0E2BEF77D1}" srcId="{E0D40CAC-E6AE-4D76-B6D8-D5BFE621A6A5}" destId="{810CD61C-5722-4AEE-B7A8-759ACEA85E91}" srcOrd="0" destOrd="0" parTransId="{E76511E1-3797-414B-B906-C2E7ECF94BD0}" sibTransId="{37C171DD-4693-46A9-980C-5C9D1B9B4B2C}"/>
    <dgm:cxn modelId="{7C78D4E1-EAAD-4855-A5FA-3856E61EE823}" type="presOf" srcId="{31AB2575-17D4-4484-A195-B98F1871CAF6}" destId="{2EE21AA4-E753-4588-9BC0-C124E9356183}" srcOrd="0" destOrd="0" presId="urn:microsoft.com/office/officeart/2008/layout/LinedList"/>
    <dgm:cxn modelId="{FEFA3642-16CD-4058-AD8A-CC1CE6327369}" type="presOf" srcId="{DD067FA4-E570-408F-AE72-AEA73E06A60C}" destId="{A25D3FC2-CC95-4E66-9F45-8730BC74FE22}" srcOrd="0" destOrd="0" presId="urn:microsoft.com/office/officeart/2008/layout/LinedList"/>
    <dgm:cxn modelId="{66C56005-9015-40F9-974F-BD048ED119A7}" type="presOf" srcId="{90C7039E-1A19-4A07-89CA-1703A6F7A7ED}" destId="{A5164E4D-52C9-4693-9BB3-731FD558CDB5}" srcOrd="0" destOrd="0" presId="urn:microsoft.com/office/officeart/2008/layout/LinedList"/>
    <dgm:cxn modelId="{AE665B0C-4DB4-4AD7-90BA-B8F349224DB3}" type="presOf" srcId="{810CD61C-5722-4AEE-B7A8-759ACEA85E91}" destId="{EE9F9188-CC40-4834-A3BE-74371158E0C7}" srcOrd="0" destOrd="0" presId="urn:microsoft.com/office/officeart/2008/layout/LinedList"/>
    <dgm:cxn modelId="{218C5691-7D68-4B13-8134-89BB8E8D7688}" srcId="{107DAC96-9379-4FC9-8D99-FD7B22EC551A}" destId="{31AB2575-17D4-4484-A195-B98F1871CAF6}" srcOrd="1" destOrd="0" parTransId="{8180586E-EAB3-44DA-B1CC-F721E903BC67}" sibTransId="{686CB44E-E647-4A7E-A8E6-25BB46BDDCAE}"/>
    <dgm:cxn modelId="{8DD2B4C7-651C-4A2A-AF7D-5B5E9A976CD8}" srcId="{107DAC96-9379-4FC9-8D99-FD7B22EC551A}" destId="{90C7039E-1A19-4A07-89CA-1703A6F7A7ED}" srcOrd="0" destOrd="0" parTransId="{FB5F58F9-6C95-424B-A05E-887E7B7C3702}" sibTransId="{EE4E6103-79AB-452B-A190-915787FAD0C1}"/>
    <dgm:cxn modelId="{9775EEC4-43D5-48AC-8033-0067ED22CE0C}" type="presOf" srcId="{CAC8CA2F-C5D4-492A-80A9-07814665961A}" destId="{61BBD1D9-C9D7-41CB-B9D0-28A16CBCAB48}" srcOrd="0" destOrd="0" presId="urn:microsoft.com/office/officeart/2008/layout/LinedList"/>
    <dgm:cxn modelId="{95EAF22B-3C9B-44BD-82CE-8605268D5E4C}" srcId="{107DAC96-9379-4FC9-8D99-FD7B22EC551A}" destId="{E0D40CAC-E6AE-4D76-B6D8-D5BFE621A6A5}" srcOrd="2" destOrd="0" parTransId="{ED310B58-4F50-4990-ABD7-CAFD033EF73F}" sibTransId="{7E04C989-DF7C-4B7C-8509-1998BEF6CE14}"/>
    <dgm:cxn modelId="{6F733F34-9D90-40D1-A5D7-2A370C08FF32}" srcId="{90C7039E-1A19-4A07-89CA-1703A6F7A7ED}" destId="{CAC8CA2F-C5D4-492A-80A9-07814665961A}" srcOrd="0" destOrd="0" parTransId="{C87B7695-3D9E-4761-B947-EF7830EC70B6}" sibTransId="{6C203F6D-E820-4C09-9295-E7BBC4D1F4D9}"/>
    <dgm:cxn modelId="{D400F4CB-99D7-42B4-A18B-784AD3460BF5}" type="presOf" srcId="{E0D40CAC-E6AE-4D76-B6D8-D5BFE621A6A5}" destId="{9FB2DCDC-7274-477E-BFB8-85CD2E556C33}" srcOrd="0" destOrd="0" presId="urn:microsoft.com/office/officeart/2008/layout/LinedList"/>
    <dgm:cxn modelId="{A48765D7-2B86-4C2A-8383-9AA83BB04883}" type="presOf" srcId="{7A2CDC2D-77C7-463E-9635-B16567B66E15}" destId="{ADC3D47B-7D2E-4AF0-A293-9DFB5F3B4F90}" srcOrd="0" destOrd="0" presId="urn:microsoft.com/office/officeart/2008/layout/LinedList"/>
    <dgm:cxn modelId="{5C3E6FAB-683D-4A00-86E9-6562CB5AEF84}" srcId="{31AB2575-17D4-4484-A195-B98F1871CAF6}" destId="{DD067FA4-E570-408F-AE72-AEA73E06A60C}" srcOrd="0" destOrd="0" parTransId="{42F816B5-FC01-4956-AFD1-197E931B13B6}" sibTransId="{C0F20C9A-07D2-4D91-8F6A-E1A6A36EF8C5}"/>
    <dgm:cxn modelId="{54BADF5F-040A-46F2-85F0-6F9459F1AFF1}" srcId="{107DAC96-9379-4FC9-8D99-FD7B22EC551A}" destId="{7A2CDC2D-77C7-463E-9635-B16567B66E15}" srcOrd="3" destOrd="0" parTransId="{9EA893E0-EAF1-4207-B0EE-DF199BB53C9D}" sibTransId="{17FA660C-04AA-449F-903C-B668DE723767}"/>
    <dgm:cxn modelId="{6B144598-699C-42CD-AFE4-76930FD917C6}" type="presOf" srcId="{107DAC96-9379-4FC9-8D99-FD7B22EC551A}" destId="{41D4BA01-01B6-49C5-935D-2CC14EF342A5}" srcOrd="0" destOrd="0" presId="urn:microsoft.com/office/officeart/2008/layout/LinedList"/>
    <dgm:cxn modelId="{908E073D-571F-4E6E-9F2B-FA2AFC5DE47F}" type="presParOf" srcId="{41D4BA01-01B6-49C5-935D-2CC14EF342A5}" destId="{F672B312-8A2F-42A6-BD7A-10DAE6DC2E9A}" srcOrd="0" destOrd="0" presId="urn:microsoft.com/office/officeart/2008/layout/LinedList"/>
    <dgm:cxn modelId="{3CB36C7E-954A-48CE-8C19-9F7D470C7DC1}" type="presParOf" srcId="{41D4BA01-01B6-49C5-935D-2CC14EF342A5}" destId="{2F39CE7D-EB04-4B04-859C-37777E176A04}" srcOrd="1" destOrd="0" presId="urn:microsoft.com/office/officeart/2008/layout/LinedList"/>
    <dgm:cxn modelId="{6F3864AC-AF2F-4335-B431-D745D0205E40}" type="presParOf" srcId="{2F39CE7D-EB04-4B04-859C-37777E176A04}" destId="{A5164E4D-52C9-4693-9BB3-731FD558CDB5}" srcOrd="0" destOrd="0" presId="urn:microsoft.com/office/officeart/2008/layout/LinedList"/>
    <dgm:cxn modelId="{A50C3492-67BA-481C-9D63-910B695581B5}" type="presParOf" srcId="{2F39CE7D-EB04-4B04-859C-37777E176A04}" destId="{6EBC72D3-A0BE-480D-9B95-D7F64FAAEF2B}" srcOrd="1" destOrd="0" presId="urn:microsoft.com/office/officeart/2008/layout/LinedList"/>
    <dgm:cxn modelId="{86423108-B3C5-4D5F-B8CF-73E530DBC299}" type="presParOf" srcId="{6EBC72D3-A0BE-480D-9B95-D7F64FAAEF2B}" destId="{A8B27A4B-2122-4829-9D67-B7DE50EAB6BF}" srcOrd="0" destOrd="0" presId="urn:microsoft.com/office/officeart/2008/layout/LinedList"/>
    <dgm:cxn modelId="{BCCDE68E-1879-4BE0-B268-76E1CE077A42}" type="presParOf" srcId="{6EBC72D3-A0BE-480D-9B95-D7F64FAAEF2B}" destId="{EF3C3B9D-832C-4943-B3F8-4D7E6F482C4E}" srcOrd="1" destOrd="0" presId="urn:microsoft.com/office/officeart/2008/layout/LinedList"/>
    <dgm:cxn modelId="{1768A529-BE1C-4292-AEB9-E0DB9F0CF3FE}" type="presParOf" srcId="{EF3C3B9D-832C-4943-B3F8-4D7E6F482C4E}" destId="{4A5940EF-9DA9-4799-9D29-72427154A12A}" srcOrd="0" destOrd="0" presId="urn:microsoft.com/office/officeart/2008/layout/LinedList"/>
    <dgm:cxn modelId="{235213E2-F819-4715-85DB-E4238A3C9CB4}" type="presParOf" srcId="{EF3C3B9D-832C-4943-B3F8-4D7E6F482C4E}" destId="{61BBD1D9-C9D7-41CB-B9D0-28A16CBCAB48}" srcOrd="1" destOrd="0" presId="urn:microsoft.com/office/officeart/2008/layout/LinedList"/>
    <dgm:cxn modelId="{A7CFF8E8-F202-4EFC-ABE7-282A5D77A4A9}" type="presParOf" srcId="{EF3C3B9D-832C-4943-B3F8-4D7E6F482C4E}" destId="{78507362-2B58-4DAF-B20A-AF42B52BA9E2}" srcOrd="2" destOrd="0" presId="urn:microsoft.com/office/officeart/2008/layout/LinedList"/>
    <dgm:cxn modelId="{FF4F5784-081D-4F20-B515-65B19C3AAB1B}" type="presParOf" srcId="{6EBC72D3-A0BE-480D-9B95-D7F64FAAEF2B}" destId="{151C5AA3-6813-4CAD-A994-5131D6BBE9AD}" srcOrd="2" destOrd="0" presId="urn:microsoft.com/office/officeart/2008/layout/LinedList"/>
    <dgm:cxn modelId="{E00E70DC-2CE9-4606-B159-44FC13041109}" type="presParOf" srcId="{6EBC72D3-A0BE-480D-9B95-D7F64FAAEF2B}" destId="{D1D066CB-D08E-4063-ACDD-594F1F42EFB9}" srcOrd="3" destOrd="0" presId="urn:microsoft.com/office/officeart/2008/layout/LinedList"/>
    <dgm:cxn modelId="{FE63A890-C90C-4BF3-974A-6479F809E671}" type="presParOf" srcId="{41D4BA01-01B6-49C5-935D-2CC14EF342A5}" destId="{2CBC7001-A7F3-439C-96BF-29AA2FFC3FD0}" srcOrd="2" destOrd="0" presId="urn:microsoft.com/office/officeart/2008/layout/LinedList"/>
    <dgm:cxn modelId="{86CE9DA1-29F1-45C3-B521-3117C8659689}" type="presParOf" srcId="{41D4BA01-01B6-49C5-935D-2CC14EF342A5}" destId="{925C180E-1473-4D1E-95F6-AEDC171E879F}" srcOrd="3" destOrd="0" presId="urn:microsoft.com/office/officeart/2008/layout/LinedList"/>
    <dgm:cxn modelId="{9CC7744F-0C4D-4E8D-A757-DE03EA4EDB7D}" type="presParOf" srcId="{925C180E-1473-4D1E-95F6-AEDC171E879F}" destId="{2EE21AA4-E753-4588-9BC0-C124E9356183}" srcOrd="0" destOrd="0" presId="urn:microsoft.com/office/officeart/2008/layout/LinedList"/>
    <dgm:cxn modelId="{1EB2BFCC-4F1F-4E4B-BC95-F81680B9701D}" type="presParOf" srcId="{925C180E-1473-4D1E-95F6-AEDC171E879F}" destId="{073E8A70-1283-4758-AFE1-58ABB7EC9E07}" srcOrd="1" destOrd="0" presId="urn:microsoft.com/office/officeart/2008/layout/LinedList"/>
    <dgm:cxn modelId="{DE61602B-3525-4018-8444-3354453522C8}" type="presParOf" srcId="{073E8A70-1283-4758-AFE1-58ABB7EC9E07}" destId="{80035B78-66B3-48FB-8D82-CD93C9FE0FA1}" srcOrd="0" destOrd="0" presId="urn:microsoft.com/office/officeart/2008/layout/LinedList"/>
    <dgm:cxn modelId="{2907968A-2E03-44B8-8AC6-ECD2943A5277}" type="presParOf" srcId="{073E8A70-1283-4758-AFE1-58ABB7EC9E07}" destId="{FCEA6826-8433-4ECD-B343-E5B8C6CFC6A8}" srcOrd="1" destOrd="0" presId="urn:microsoft.com/office/officeart/2008/layout/LinedList"/>
    <dgm:cxn modelId="{4B3AEDE2-E336-4F0D-BD45-34F47A2F9F73}" type="presParOf" srcId="{FCEA6826-8433-4ECD-B343-E5B8C6CFC6A8}" destId="{6CF2EA9B-9216-4F87-B1F5-CB4799CE2454}" srcOrd="0" destOrd="0" presId="urn:microsoft.com/office/officeart/2008/layout/LinedList"/>
    <dgm:cxn modelId="{74114BEF-82BD-497B-89AC-0204C633E754}" type="presParOf" srcId="{FCEA6826-8433-4ECD-B343-E5B8C6CFC6A8}" destId="{A25D3FC2-CC95-4E66-9F45-8730BC74FE22}" srcOrd="1" destOrd="0" presId="urn:microsoft.com/office/officeart/2008/layout/LinedList"/>
    <dgm:cxn modelId="{8DECC59B-7CDF-491D-8AE5-448E705E2EAD}" type="presParOf" srcId="{FCEA6826-8433-4ECD-B343-E5B8C6CFC6A8}" destId="{649854D2-843E-4033-87F1-EDC98CC694E3}" srcOrd="2" destOrd="0" presId="urn:microsoft.com/office/officeart/2008/layout/LinedList"/>
    <dgm:cxn modelId="{E4E909A9-70B4-40C5-B39A-7246624BBC78}" type="presParOf" srcId="{073E8A70-1283-4758-AFE1-58ABB7EC9E07}" destId="{7CA78E68-D3BD-4481-A6E9-F5B1FE2EC337}" srcOrd="2" destOrd="0" presId="urn:microsoft.com/office/officeart/2008/layout/LinedList"/>
    <dgm:cxn modelId="{E93043A9-0F0A-468E-AFF6-5380D9F94178}" type="presParOf" srcId="{073E8A70-1283-4758-AFE1-58ABB7EC9E07}" destId="{A1461EA6-765E-4003-A4C2-F4B97CA39016}" srcOrd="3" destOrd="0" presId="urn:microsoft.com/office/officeart/2008/layout/LinedList"/>
    <dgm:cxn modelId="{8D530357-12E7-4FAD-8143-269ED467E181}" type="presParOf" srcId="{41D4BA01-01B6-49C5-935D-2CC14EF342A5}" destId="{5E29DEEA-F388-446E-B22C-6373E22BE969}" srcOrd="4" destOrd="0" presId="urn:microsoft.com/office/officeart/2008/layout/LinedList"/>
    <dgm:cxn modelId="{34597214-D0CE-4572-B8DA-5E2C2E4CDDF6}" type="presParOf" srcId="{41D4BA01-01B6-49C5-935D-2CC14EF342A5}" destId="{6D5BC7C4-250A-4757-ADAC-8E6ECE1D4B1D}" srcOrd="5" destOrd="0" presId="urn:microsoft.com/office/officeart/2008/layout/LinedList"/>
    <dgm:cxn modelId="{459F58F1-99EE-47A4-BBF7-351DD1AC32D9}" type="presParOf" srcId="{6D5BC7C4-250A-4757-ADAC-8E6ECE1D4B1D}" destId="{9FB2DCDC-7274-477E-BFB8-85CD2E556C33}" srcOrd="0" destOrd="0" presId="urn:microsoft.com/office/officeart/2008/layout/LinedList"/>
    <dgm:cxn modelId="{5E55BD37-728D-4730-A089-38D7114F3343}" type="presParOf" srcId="{6D5BC7C4-250A-4757-ADAC-8E6ECE1D4B1D}" destId="{9FFD080B-15D6-48EB-A478-4A105C1E40C8}" srcOrd="1" destOrd="0" presId="urn:microsoft.com/office/officeart/2008/layout/LinedList"/>
    <dgm:cxn modelId="{0928B912-F527-492C-935E-9AF298D29F9B}" type="presParOf" srcId="{9FFD080B-15D6-48EB-A478-4A105C1E40C8}" destId="{A10EF7DF-FC1D-4A6B-9325-FFA0DEC6BA77}" srcOrd="0" destOrd="0" presId="urn:microsoft.com/office/officeart/2008/layout/LinedList"/>
    <dgm:cxn modelId="{4E46B042-D07B-459C-9197-EEBB92A77F8C}" type="presParOf" srcId="{9FFD080B-15D6-48EB-A478-4A105C1E40C8}" destId="{CCF29454-178F-41D3-8DAF-761C0E993851}" srcOrd="1" destOrd="0" presId="urn:microsoft.com/office/officeart/2008/layout/LinedList"/>
    <dgm:cxn modelId="{57C142A7-8426-4259-A379-D38FAAAD3913}" type="presParOf" srcId="{CCF29454-178F-41D3-8DAF-761C0E993851}" destId="{21C84784-7A28-42DD-A190-72EF94C1FF04}" srcOrd="0" destOrd="0" presId="urn:microsoft.com/office/officeart/2008/layout/LinedList"/>
    <dgm:cxn modelId="{74B52E9B-69B4-46AE-840F-C51C90A39215}" type="presParOf" srcId="{CCF29454-178F-41D3-8DAF-761C0E993851}" destId="{EE9F9188-CC40-4834-A3BE-74371158E0C7}" srcOrd="1" destOrd="0" presId="urn:microsoft.com/office/officeart/2008/layout/LinedList"/>
    <dgm:cxn modelId="{C00706FB-FAD4-4348-8567-8DDC5BFB95B3}" type="presParOf" srcId="{CCF29454-178F-41D3-8DAF-761C0E993851}" destId="{52EFD627-C9F7-4FDB-B712-FBFCA8A9956F}" srcOrd="2" destOrd="0" presId="urn:microsoft.com/office/officeart/2008/layout/LinedList"/>
    <dgm:cxn modelId="{C988D347-C9AF-4F38-9F9D-32CEDAAA9BAB}" type="presParOf" srcId="{9FFD080B-15D6-48EB-A478-4A105C1E40C8}" destId="{B0537281-4626-4971-B653-91772C9025B6}" srcOrd="2" destOrd="0" presId="urn:microsoft.com/office/officeart/2008/layout/LinedList"/>
    <dgm:cxn modelId="{D6CAAE9C-4E2B-4569-8F99-644A92161A9B}" type="presParOf" srcId="{9FFD080B-15D6-48EB-A478-4A105C1E40C8}" destId="{B8C9F1CB-7D6C-46E3-843D-0BBF006512CE}" srcOrd="3" destOrd="0" presId="urn:microsoft.com/office/officeart/2008/layout/LinedList"/>
    <dgm:cxn modelId="{9D8CE1C7-5669-455B-9541-F4961D518669}" type="presParOf" srcId="{41D4BA01-01B6-49C5-935D-2CC14EF342A5}" destId="{F8AB323A-62E1-4835-95AC-FAB9E52EE188}" srcOrd="6" destOrd="0" presId="urn:microsoft.com/office/officeart/2008/layout/LinedList"/>
    <dgm:cxn modelId="{1411A841-1EF4-4BA5-9337-61A0864886CD}" type="presParOf" srcId="{41D4BA01-01B6-49C5-935D-2CC14EF342A5}" destId="{8899CA0B-61C8-4A35-B7B6-932FA8FF9A97}" srcOrd="7" destOrd="0" presId="urn:microsoft.com/office/officeart/2008/layout/LinedList"/>
    <dgm:cxn modelId="{387DCFAE-1457-4A67-9953-96BB6D3F34F7}" type="presParOf" srcId="{8899CA0B-61C8-4A35-B7B6-932FA8FF9A97}" destId="{ADC3D47B-7D2E-4AF0-A293-9DFB5F3B4F90}" srcOrd="0" destOrd="0" presId="urn:microsoft.com/office/officeart/2008/layout/LinedList"/>
    <dgm:cxn modelId="{39959307-B96A-4352-B22A-34A37C4AF2F1}" type="presParOf" srcId="{8899CA0B-61C8-4A35-B7B6-932FA8FF9A97}" destId="{9DD34CEB-28BC-445C-9FC4-11A28BD5B0A8}" srcOrd="1" destOrd="0" presId="urn:microsoft.com/office/officeart/2008/layout/LinedList"/>
    <dgm:cxn modelId="{EED48CC0-5C3E-49A1-BD6F-7A894542B6F0}" type="presParOf" srcId="{9DD34CEB-28BC-445C-9FC4-11A28BD5B0A8}" destId="{0BEC8012-66C6-49C0-AE43-A87B22975439}" srcOrd="0" destOrd="0" presId="urn:microsoft.com/office/officeart/2008/layout/LinedList"/>
    <dgm:cxn modelId="{25938FEA-5BDE-4F1E-81E3-FD594B43404F}" type="presParOf" srcId="{9DD34CEB-28BC-445C-9FC4-11A28BD5B0A8}" destId="{E9F3E438-F40B-42F0-8682-8F744570DC6A}" srcOrd="1" destOrd="0" presId="urn:microsoft.com/office/officeart/2008/layout/LinedList"/>
    <dgm:cxn modelId="{26DE7FC1-1267-4947-9164-060656CC2B9B}" type="presParOf" srcId="{E9F3E438-F40B-42F0-8682-8F744570DC6A}" destId="{308ED431-6D06-415E-AECF-562F73A50AED}" srcOrd="0" destOrd="0" presId="urn:microsoft.com/office/officeart/2008/layout/LinedList"/>
    <dgm:cxn modelId="{84474D4A-3D7A-4D1A-B1D9-ABED83CBEDBF}" type="presParOf" srcId="{E9F3E438-F40B-42F0-8682-8F744570DC6A}" destId="{7A7172AA-0237-49BC-85E3-061D0C7C38A2}" srcOrd="1" destOrd="0" presId="urn:microsoft.com/office/officeart/2008/layout/LinedList"/>
    <dgm:cxn modelId="{52B7C101-7A8F-4D4D-8A5B-2739318221CD}" type="presParOf" srcId="{E9F3E438-F40B-42F0-8682-8F744570DC6A}" destId="{D3D7EB8D-C22F-4436-86E9-330E697B0786}" srcOrd="2" destOrd="0" presId="urn:microsoft.com/office/officeart/2008/layout/LinedList"/>
    <dgm:cxn modelId="{9F90E9F4-7C49-449C-BCC9-AFFF3FA5FBE6}" type="presParOf" srcId="{9DD34CEB-28BC-445C-9FC4-11A28BD5B0A8}" destId="{2BA77281-6C10-4B12-BF61-02C9E881358D}" srcOrd="2" destOrd="0" presId="urn:microsoft.com/office/officeart/2008/layout/LinedList"/>
    <dgm:cxn modelId="{7F8920DF-13A7-4432-924E-7C538041E1EB}" type="presParOf" srcId="{9DD34CEB-28BC-445C-9FC4-11A28BD5B0A8}" destId="{9B47A59A-5CBE-4284-AC0F-A82FB023DAC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C8108E-B477-47BB-B177-B32002AA9C0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4907AF7-4BFA-4C5E-B3D9-AF2D28D8D61A}">
      <dgm:prSet/>
      <dgm:spPr/>
      <dgm:t>
        <a:bodyPr/>
        <a:lstStyle/>
        <a:p>
          <a:pPr rtl="0"/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Current policy: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 “When a heart-lung candidate is allocated a heart, the lung from the same deceased donor must be allocated to the heart-lung candidate.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9E35B6-117A-4940-8A74-D9E589F84BEE}" type="parTrans" cxnId="{62800511-24F2-4FF3-840C-2CE43D1A5FE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4BA1A3-A50A-489D-8806-15BFF76815FF}" type="sibTrans" cxnId="{62800511-24F2-4FF3-840C-2CE43D1A5FE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78E20E-F177-4B84-88F5-E90C324F34EE}">
      <dgm:prSet/>
      <dgm:spPr/>
      <dgm:t>
        <a:bodyPr/>
        <a:lstStyle/>
        <a:p>
          <a:pPr rtl="0"/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Clarification: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 If the OPO generates the heart or heart-lung match run, the heart will be offered in order of the match. If a heart candidate is eligible to receive the heart offer, but also needs a lung, then that candidate shall be allocated the lung from the same donor.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5988DF-792D-44C8-8BCE-D2EA1A693D8F}" type="parTrans" cxnId="{7A702660-A17E-40BC-AE57-0F981C669AE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9375F2-84DD-4634-879C-B560347AC8BD}" type="sibTrans" cxnId="{7A702660-A17E-40BC-AE57-0F981C669AE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487DE3-2BB1-499C-A592-626BE70A448B}">
      <dgm:prSet/>
      <dgm:spPr/>
      <dgm:t>
        <a:bodyPr/>
        <a:lstStyle/>
        <a:p>
          <a:pPr rtl="0"/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Current policy: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 “When the heart-lung candidate is allocated a lung, the heart from the same deceased donor may only be allocated to the heart-lung candidate if no suitable Status 1A isolated heart candidates are eligible to receive the heart.”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CE7435-6062-43F1-9DBD-E6372D66D03A}" type="parTrans" cxnId="{2B4D54A0-E412-4E93-80CA-FBAE1CFD535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A3CBF-5446-4EA1-9E37-677F58C3C7F7}" type="sibTrans" cxnId="{2B4D54A0-E412-4E93-80CA-FBAE1CFD535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903CE6-5BFF-4B18-8354-8502DC8FB4A8}">
      <dgm:prSet/>
      <dgm:spPr/>
      <dgm:t>
        <a:bodyPr/>
        <a:lstStyle/>
        <a:p>
          <a:pPr rtl="0"/>
          <a:r>
            <a:rPr lang="en-US" b="1" dirty="0" smtClean="0">
              <a:latin typeface="Arial" panose="020B0604020202020204" pitchFamily="34" charset="0"/>
              <a:cs typeface="Arial" panose="020B0604020202020204" pitchFamily="34" charset="0"/>
            </a:rPr>
            <a:t>Clarification: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 If the OPO generates the lung match run, and the next eligible candidate for the lung offer also needs the heart, the candidate will receive the heart-lung block offer unless there is a Status 1A isolated heart candidate </a:t>
          </a:r>
          <a:r>
            <a:rPr lang="en-US" u="sng" dirty="0" smtClean="0">
              <a:latin typeface="Arial" panose="020B0604020202020204" pitchFamily="34" charset="0"/>
              <a:cs typeface="Arial" panose="020B0604020202020204" pitchFamily="34" charset="0"/>
            </a:rPr>
            <a:t>in the same geographic zone as the heart-lung candidate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.		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579FA3-B1F8-4310-B344-90C259223396}" type="parTrans" cxnId="{08B4621F-416C-4A48-A3B4-37740447AE3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615D41-CD30-4FC0-B08B-6E2F35330AEA}" type="sibTrans" cxnId="{08B4621F-416C-4A48-A3B4-37740447AE3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C6666A-1CD4-4BB9-8261-D10E086CD2C5}" type="pres">
      <dgm:prSet presAssocID="{E6C8108E-B477-47BB-B177-B32002AA9C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197F74-ABD8-446D-8C7A-A002BF8AF4E4}" type="pres">
      <dgm:prSet presAssocID="{94907AF7-4BFA-4C5E-B3D9-AF2D28D8D61A}" presName="linNode" presStyleCnt="0"/>
      <dgm:spPr/>
    </dgm:pt>
    <dgm:pt modelId="{6BCBE180-8B36-44EE-B3FC-74BD69A392B5}" type="pres">
      <dgm:prSet presAssocID="{94907AF7-4BFA-4C5E-B3D9-AF2D28D8D61A}" presName="parentText" presStyleLbl="node1" presStyleIdx="0" presStyleCnt="2" custScaleX="1273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24DC7-998B-420A-84E3-825BBAAACE4B}" type="pres">
      <dgm:prSet presAssocID="{94907AF7-4BFA-4C5E-B3D9-AF2D28D8D61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ED9A3-3878-4010-A5DC-AEEAC909FD67}" type="pres">
      <dgm:prSet presAssocID="{5D4BA1A3-A50A-489D-8806-15BFF76815FF}" presName="sp" presStyleCnt="0"/>
      <dgm:spPr/>
    </dgm:pt>
    <dgm:pt modelId="{716483C2-88F4-47B2-8DCB-77FB41B71608}" type="pres">
      <dgm:prSet presAssocID="{24487DE3-2BB1-499C-A592-626BE70A448B}" presName="linNode" presStyleCnt="0"/>
      <dgm:spPr/>
    </dgm:pt>
    <dgm:pt modelId="{691C1147-8E09-44B8-A964-42A4CA92EF1C}" type="pres">
      <dgm:prSet presAssocID="{24487DE3-2BB1-499C-A592-626BE70A448B}" presName="parentText" presStyleLbl="node1" presStyleIdx="1" presStyleCnt="2" custScaleX="1273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7DA4C-A387-45B2-A34C-C8156254F43D}" type="pres">
      <dgm:prSet presAssocID="{24487DE3-2BB1-499C-A592-626BE70A448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0E68EA-8836-4BE6-A9AF-FA44E3273CED}" type="presOf" srcId="{D978E20E-F177-4B84-88F5-E90C324F34EE}" destId="{90D24DC7-998B-420A-84E3-825BBAAACE4B}" srcOrd="0" destOrd="0" presId="urn:microsoft.com/office/officeart/2005/8/layout/vList5"/>
    <dgm:cxn modelId="{2B4D54A0-E412-4E93-80CA-FBAE1CFD535B}" srcId="{E6C8108E-B477-47BB-B177-B32002AA9C0A}" destId="{24487DE3-2BB1-499C-A592-626BE70A448B}" srcOrd="1" destOrd="0" parTransId="{2ECE7435-6062-43F1-9DBD-E6372D66D03A}" sibTransId="{610A3CBF-5446-4EA1-9E37-677F58C3C7F7}"/>
    <dgm:cxn modelId="{5EF906C5-B8FA-437A-AFA3-38E19000E73D}" type="presOf" srcId="{0F903CE6-5BFF-4B18-8354-8502DC8FB4A8}" destId="{8D47DA4C-A387-45B2-A34C-C8156254F43D}" srcOrd="0" destOrd="0" presId="urn:microsoft.com/office/officeart/2005/8/layout/vList5"/>
    <dgm:cxn modelId="{77B7548F-3099-4628-B5B0-801EA473B0D2}" type="presOf" srcId="{24487DE3-2BB1-499C-A592-626BE70A448B}" destId="{691C1147-8E09-44B8-A964-42A4CA92EF1C}" srcOrd="0" destOrd="0" presId="urn:microsoft.com/office/officeart/2005/8/layout/vList5"/>
    <dgm:cxn modelId="{7A702660-A17E-40BC-AE57-0F981C669AE9}" srcId="{94907AF7-4BFA-4C5E-B3D9-AF2D28D8D61A}" destId="{D978E20E-F177-4B84-88F5-E90C324F34EE}" srcOrd="0" destOrd="0" parTransId="{085988DF-792D-44C8-8BCE-D2EA1A693D8F}" sibTransId="{C99375F2-84DD-4634-879C-B560347AC8BD}"/>
    <dgm:cxn modelId="{D8EECFED-3A74-4515-A19F-F65BDDF6904F}" type="presOf" srcId="{94907AF7-4BFA-4C5E-B3D9-AF2D28D8D61A}" destId="{6BCBE180-8B36-44EE-B3FC-74BD69A392B5}" srcOrd="0" destOrd="0" presId="urn:microsoft.com/office/officeart/2005/8/layout/vList5"/>
    <dgm:cxn modelId="{E138F6C0-73E8-4465-B3E6-10B8D4463487}" type="presOf" srcId="{E6C8108E-B477-47BB-B177-B32002AA9C0A}" destId="{36C6666A-1CD4-4BB9-8261-D10E086CD2C5}" srcOrd="0" destOrd="0" presId="urn:microsoft.com/office/officeart/2005/8/layout/vList5"/>
    <dgm:cxn modelId="{62800511-24F2-4FF3-840C-2CE43D1A5FE6}" srcId="{E6C8108E-B477-47BB-B177-B32002AA9C0A}" destId="{94907AF7-4BFA-4C5E-B3D9-AF2D28D8D61A}" srcOrd="0" destOrd="0" parTransId="{E49E35B6-117A-4940-8A74-D9E589F84BEE}" sibTransId="{5D4BA1A3-A50A-489D-8806-15BFF76815FF}"/>
    <dgm:cxn modelId="{08B4621F-416C-4A48-A3B4-37740447AE38}" srcId="{24487DE3-2BB1-499C-A592-626BE70A448B}" destId="{0F903CE6-5BFF-4B18-8354-8502DC8FB4A8}" srcOrd="0" destOrd="0" parTransId="{A6579FA3-B1F8-4310-B344-90C259223396}" sibTransId="{EC615D41-CD30-4FC0-B08B-6E2F35330AEA}"/>
    <dgm:cxn modelId="{A5B5C217-33B2-4733-A9ED-DDB184B3C075}" type="presParOf" srcId="{36C6666A-1CD4-4BB9-8261-D10E086CD2C5}" destId="{4D197F74-ABD8-446D-8C7A-A002BF8AF4E4}" srcOrd="0" destOrd="0" presId="urn:microsoft.com/office/officeart/2005/8/layout/vList5"/>
    <dgm:cxn modelId="{775A52B3-ABC4-4717-9A0E-9093E24A3048}" type="presParOf" srcId="{4D197F74-ABD8-446D-8C7A-A002BF8AF4E4}" destId="{6BCBE180-8B36-44EE-B3FC-74BD69A392B5}" srcOrd="0" destOrd="0" presId="urn:microsoft.com/office/officeart/2005/8/layout/vList5"/>
    <dgm:cxn modelId="{8E3764D1-A98B-4C24-93C4-B399C51AA41E}" type="presParOf" srcId="{4D197F74-ABD8-446D-8C7A-A002BF8AF4E4}" destId="{90D24DC7-998B-420A-84E3-825BBAAACE4B}" srcOrd="1" destOrd="0" presId="urn:microsoft.com/office/officeart/2005/8/layout/vList5"/>
    <dgm:cxn modelId="{DE4F2595-F0B5-4810-996A-10A4E64DA1D7}" type="presParOf" srcId="{36C6666A-1CD4-4BB9-8261-D10E086CD2C5}" destId="{6E9ED9A3-3878-4010-A5DC-AEEAC909FD67}" srcOrd="1" destOrd="0" presId="urn:microsoft.com/office/officeart/2005/8/layout/vList5"/>
    <dgm:cxn modelId="{0B94241A-AC1B-4BAF-B8B4-AD4509114A69}" type="presParOf" srcId="{36C6666A-1CD4-4BB9-8261-D10E086CD2C5}" destId="{716483C2-88F4-47B2-8DCB-77FB41B71608}" srcOrd="2" destOrd="0" presId="urn:microsoft.com/office/officeart/2005/8/layout/vList5"/>
    <dgm:cxn modelId="{A3E38EE0-03E1-4DAD-8A66-0E747ED88DF1}" type="presParOf" srcId="{716483C2-88F4-47B2-8DCB-77FB41B71608}" destId="{691C1147-8E09-44B8-A964-42A4CA92EF1C}" srcOrd="0" destOrd="0" presId="urn:microsoft.com/office/officeart/2005/8/layout/vList5"/>
    <dgm:cxn modelId="{F58AC31D-6A26-4E6B-9D99-D0353B941D1A}" type="presParOf" srcId="{716483C2-88F4-47B2-8DCB-77FB41B71608}" destId="{8D47DA4C-A387-45B2-A34C-C8156254F4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8881C-7CE6-4BC5-A8C8-1F9E732EB9C0}">
      <dsp:nvSpPr>
        <dsp:cNvPr id="0" name=""/>
        <dsp:cNvSpPr/>
      </dsp:nvSpPr>
      <dsp:spPr>
        <a:xfrm rot="16200000">
          <a:off x="2071583" y="-2071583"/>
          <a:ext cx="4405247" cy="854841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0" tIns="0" rIns="275828" bIns="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Policy 6.5.E: Allocation of Heart-Lungs </a:t>
          </a:r>
          <a:r>
            <a:rPr lang="en-US" sz="4300" kern="1200" dirty="0" smtClean="0">
              <a:latin typeface="Arial" panose="020B0604020202020204" pitchFamily="34" charset="0"/>
              <a:cs typeface="Arial" panose="020B0604020202020204" pitchFamily="34" charset="0"/>
            </a:rPr>
            <a:t>does not provide OPOs with ample direction to allocate heart-lung blocks consistently</a:t>
          </a:r>
          <a:endParaRPr lang="en-US" sz="4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0" y="881049"/>
        <a:ext cx="8548414" cy="2643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27F6A-46DE-4DE2-9380-F3295CF3DD6A}">
      <dsp:nvSpPr>
        <dsp:cNvPr id="0" name=""/>
        <dsp:cNvSpPr/>
      </dsp:nvSpPr>
      <dsp:spPr>
        <a:xfrm>
          <a:off x="0" y="136565"/>
          <a:ext cx="8180891" cy="1036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#2: Increase Access to Transplant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6565"/>
        <a:ext cx="8180891" cy="1036800"/>
      </dsp:txXfrm>
    </dsp:sp>
    <dsp:sp modelId="{036CECE7-FBC9-4AEF-B946-14D9BAC8911F}">
      <dsp:nvSpPr>
        <dsp:cNvPr id="0" name=""/>
        <dsp:cNvSpPr/>
      </dsp:nvSpPr>
      <dsp:spPr>
        <a:xfrm>
          <a:off x="0" y="1173365"/>
          <a:ext cx="8180891" cy="355751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Objective: Address multi-organ allocation issues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0" lvl="2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Strategy: Develop guiding principles for multi-organ allocation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857250" lvl="3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Initiative: Develop clear policy to guide OPO practice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73365"/>
        <a:ext cx="8180891" cy="3557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E6A79-31DA-43D0-BF56-B2B1B2EDF5C1}">
      <dsp:nvSpPr>
        <dsp:cNvPr id="0" name=""/>
        <dsp:cNvSpPr/>
      </dsp:nvSpPr>
      <dsp:spPr>
        <a:xfrm>
          <a:off x="367581" y="1227124"/>
          <a:ext cx="1401939" cy="140193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9F50F69-5730-4E90-8DB7-5FE6D9929368}">
      <dsp:nvSpPr>
        <dsp:cNvPr id="0" name=""/>
        <dsp:cNvSpPr/>
      </dsp:nvSpPr>
      <dsp:spPr>
        <a:xfrm>
          <a:off x="1068551" y="1227124"/>
          <a:ext cx="7479862" cy="1401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1910" rIns="0" bIns="4191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Clarify heart-lung allocation policy </a:t>
          </a:r>
          <a:endParaRPr lang="en-US" sz="3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8551" y="1227124"/>
        <a:ext cx="7479862" cy="1401939"/>
      </dsp:txXfrm>
    </dsp:sp>
    <dsp:sp modelId="{FC35C83B-ED1F-48D8-91F5-9E3468372B28}">
      <dsp:nvSpPr>
        <dsp:cNvPr id="0" name=""/>
        <dsp:cNvSpPr/>
      </dsp:nvSpPr>
      <dsp:spPr>
        <a:xfrm>
          <a:off x="367581" y="2629064"/>
          <a:ext cx="1401939" cy="140193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DD3B6DC-1B48-4F2D-8717-6B9A77EA2CD9}">
      <dsp:nvSpPr>
        <dsp:cNvPr id="0" name=""/>
        <dsp:cNvSpPr/>
      </dsp:nvSpPr>
      <dsp:spPr>
        <a:xfrm>
          <a:off x="1068551" y="2629064"/>
          <a:ext cx="7479862" cy="1401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1910" rIns="0" bIns="4191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>
              <a:latin typeface="Arial" panose="020B0604020202020204" pitchFamily="34" charset="0"/>
              <a:cs typeface="Arial" panose="020B0604020202020204" pitchFamily="34" charset="0"/>
            </a:rPr>
            <a:t>Promote a consistent practice amongst OPOs throughout the country when allocating heart-lung blocks</a:t>
          </a:r>
          <a:endParaRPr lang="en-US" sz="3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8551" y="2629064"/>
        <a:ext cx="7479862" cy="1401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64BC1-7B03-4A85-BBC1-A0C41ACA4334}">
      <dsp:nvSpPr>
        <dsp:cNvPr id="0" name=""/>
        <dsp:cNvSpPr/>
      </dsp:nvSpPr>
      <dsp:spPr>
        <a:xfrm>
          <a:off x="-4980416" y="-763102"/>
          <a:ext cx="5931451" cy="5931451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4B26F-61B1-4E7E-A253-6BAE3776E5DE}">
      <dsp:nvSpPr>
        <dsp:cNvPr id="0" name=""/>
        <dsp:cNvSpPr/>
      </dsp:nvSpPr>
      <dsp:spPr>
        <a:xfrm>
          <a:off x="611664" y="440524"/>
          <a:ext cx="7876173" cy="8810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3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Thoracic Committee agreed upon interpretation of Policy 6.5.E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1664" y="440524"/>
        <a:ext cx="7876173" cy="881049"/>
      </dsp:txXfrm>
    </dsp:sp>
    <dsp:sp modelId="{FEB1B381-917D-4921-BA2C-94AC170422F5}">
      <dsp:nvSpPr>
        <dsp:cNvPr id="0" name=""/>
        <dsp:cNvSpPr/>
      </dsp:nvSpPr>
      <dsp:spPr>
        <a:xfrm>
          <a:off x="61008" y="330393"/>
          <a:ext cx="1101311" cy="1101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EC361-628A-4CF9-9B86-F25A869F52B4}">
      <dsp:nvSpPr>
        <dsp:cNvPr id="0" name=""/>
        <dsp:cNvSpPr/>
      </dsp:nvSpPr>
      <dsp:spPr>
        <a:xfrm>
          <a:off x="931925" y="1762098"/>
          <a:ext cx="7555911" cy="8810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3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Thoracic Committee presented interpretation to OPO Committee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1925" y="1762098"/>
        <a:ext cx="7555911" cy="881049"/>
      </dsp:txXfrm>
    </dsp:sp>
    <dsp:sp modelId="{03C657AA-945D-464D-BD78-95A11AA9CB4B}">
      <dsp:nvSpPr>
        <dsp:cNvPr id="0" name=""/>
        <dsp:cNvSpPr/>
      </dsp:nvSpPr>
      <dsp:spPr>
        <a:xfrm>
          <a:off x="381270" y="1651967"/>
          <a:ext cx="1101311" cy="1101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9F1B71-C153-4166-B8C7-92364DCF2652}">
      <dsp:nvSpPr>
        <dsp:cNvPr id="0" name=""/>
        <dsp:cNvSpPr/>
      </dsp:nvSpPr>
      <dsp:spPr>
        <a:xfrm>
          <a:off x="611664" y="3083672"/>
          <a:ext cx="7876173" cy="8810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9333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OPO Committee provided help operationalizing the interpretation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1664" y="3083672"/>
        <a:ext cx="7876173" cy="881049"/>
      </dsp:txXfrm>
    </dsp:sp>
    <dsp:sp modelId="{8FD2B71D-5563-4CEF-B826-01F47482501F}">
      <dsp:nvSpPr>
        <dsp:cNvPr id="0" name=""/>
        <dsp:cNvSpPr/>
      </dsp:nvSpPr>
      <dsp:spPr>
        <a:xfrm>
          <a:off x="61008" y="2973541"/>
          <a:ext cx="1101311" cy="1101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2B312-8A2F-42A6-BD7A-10DAE6DC2E9A}">
      <dsp:nvSpPr>
        <dsp:cNvPr id="0" name=""/>
        <dsp:cNvSpPr/>
      </dsp:nvSpPr>
      <dsp:spPr>
        <a:xfrm>
          <a:off x="0" y="0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64E4D-52C9-4693-9BB3-731FD558CDB5}">
      <dsp:nvSpPr>
        <dsp:cNvPr id="0" name=""/>
        <dsp:cNvSpPr/>
      </dsp:nvSpPr>
      <dsp:spPr>
        <a:xfrm>
          <a:off x="0" y="0"/>
          <a:ext cx="1681896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Product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0" y="0"/>
        <a:ext cx="1681896" cy="1285406"/>
      </dsp:txXfrm>
    </dsp:sp>
    <dsp:sp modelId="{61BBD1D9-C9D7-41CB-B9D0-28A16CBCAB48}">
      <dsp:nvSpPr>
        <dsp:cNvPr id="0" name=""/>
        <dsp:cNvSpPr/>
      </dsp:nvSpPr>
      <dsp:spPr>
        <a:xfrm>
          <a:off x="1808038" y="58370"/>
          <a:ext cx="6601443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Guidance Document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8038" y="58370"/>
        <a:ext cx="6601443" cy="1167410"/>
      </dsp:txXfrm>
    </dsp:sp>
    <dsp:sp modelId="{151C5AA3-6813-4CAD-A994-5131D6BBE9AD}">
      <dsp:nvSpPr>
        <dsp:cNvPr id="0" name=""/>
        <dsp:cNvSpPr/>
      </dsp:nvSpPr>
      <dsp:spPr>
        <a:xfrm>
          <a:off x="1681896" y="1225780"/>
          <a:ext cx="672758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C7001-A7F3-439C-96BF-29AA2FFC3FD0}">
      <dsp:nvSpPr>
        <dsp:cNvPr id="0" name=""/>
        <dsp:cNvSpPr/>
      </dsp:nvSpPr>
      <dsp:spPr>
        <a:xfrm>
          <a:off x="0" y="1285406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21AA4-E753-4588-9BC0-C124E9356183}">
      <dsp:nvSpPr>
        <dsp:cNvPr id="0" name=""/>
        <dsp:cNvSpPr/>
      </dsp:nvSpPr>
      <dsp:spPr>
        <a:xfrm>
          <a:off x="0" y="1285406"/>
          <a:ext cx="1681896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Target Population Impact:  </a:t>
          </a:r>
          <a:endParaRPr lang="en-US" sz="1800" i="1" kern="1200" dirty="0">
            <a:solidFill>
              <a:schemeClr val="tx1"/>
            </a:solidFill>
          </a:endParaRPr>
        </a:p>
      </dsp:txBody>
      <dsp:txXfrm>
        <a:off x="0" y="1285406"/>
        <a:ext cx="1681896" cy="1285406"/>
      </dsp:txXfrm>
    </dsp:sp>
    <dsp:sp modelId="{A25D3FC2-CC95-4E66-9F45-8730BC74FE22}">
      <dsp:nvSpPr>
        <dsp:cNvPr id="0" name=""/>
        <dsp:cNvSpPr/>
      </dsp:nvSpPr>
      <dsp:spPr>
        <a:xfrm>
          <a:off x="1808038" y="1343777"/>
          <a:ext cx="6601443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>
              <a:solidFill>
                <a:schemeClr val="tx1"/>
              </a:solidFill>
            </a:rPr>
            <a:t>OPOs and heart-lung transplant candidates </a:t>
          </a:r>
          <a:endParaRPr lang="en-US" sz="1800" i="1" kern="1200" dirty="0">
            <a:solidFill>
              <a:schemeClr val="tx1"/>
            </a:solidFill>
          </a:endParaRPr>
        </a:p>
      </dsp:txBody>
      <dsp:txXfrm>
        <a:off x="1808038" y="1343777"/>
        <a:ext cx="6601443" cy="1167410"/>
      </dsp:txXfrm>
    </dsp:sp>
    <dsp:sp modelId="{7CA78E68-D3BD-4481-A6E9-F5B1FE2EC337}">
      <dsp:nvSpPr>
        <dsp:cNvPr id="0" name=""/>
        <dsp:cNvSpPr/>
      </dsp:nvSpPr>
      <dsp:spPr>
        <a:xfrm>
          <a:off x="1681896" y="2511187"/>
          <a:ext cx="672758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9DEEA-F388-446E-B22C-6373E22BE969}">
      <dsp:nvSpPr>
        <dsp:cNvPr id="0" name=""/>
        <dsp:cNvSpPr/>
      </dsp:nvSpPr>
      <dsp:spPr>
        <a:xfrm>
          <a:off x="0" y="2570813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2DCDC-7274-477E-BFB8-85CD2E556C33}">
      <dsp:nvSpPr>
        <dsp:cNvPr id="0" name=""/>
        <dsp:cNvSpPr/>
      </dsp:nvSpPr>
      <dsp:spPr>
        <a:xfrm>
          <a:off x="0" y="2570813"/>
          <a:ext cx="1681896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Total IT Implementation Hours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2570813"/>
        <a:ext cx="1681896" cy="1285406"/>
      </dsp:txXfrm>
    </dsp:sp>
    <dsp:sp modelId="{EE9F9188-CC40-4834-A3BE-74371158E0C7}">
      <dsp:nvSpPr>
        <dsp:cNvPr id="0" name=""/>
        <dsp:cNvSpPr/>
      </dsp:nvSpPr>
      <dsp:spPr>
        <a:xfrm>
          <a:off x="1808038" y="2629184"/>
          <a:ext cx="6601443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0/10,680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808038" y="2629184"/>
        <a:ext cx="6601443" cy="1167410"/>
      </dsp:txXfrm>
    </dsp:sp>
    <dsp:sp modelId="{B0537281-4626-4971-B653-91772C9025B6}">
      <dsp:nvSpPr>
        <dsp:cNvPr id="0" name=""/>
        <dsp:cNvSpPr/>
      </dsp:nvSpPr>
      <dsp:spPr>
        <a:xfrm>
          <a:off x="1681896" y="3796594"/>
          <a:ext cx="672758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B323A-62E1-4835-95AC-FAB9E52EE188}">
      <dsp:nvSpPr>
        <dsp:cNvPr id="0" name=""/>
        <dsp:cNvSpPr/>
      </dsp:nvSpPr>
      <dsp:spPr>
        <a:xfrm>
          <a:off x="0" y="3856220"/>
          <a:ext cx="84094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3D47B-7D2E-4AF0-A293-9DFB5F3B4F90}">
      <dsp:nvSpPr>
        <dsp:cNvPr id="0" name=""/>
        <dsp:cNvSpPr/>
      </dsp:nvSpPr>
      <dsp:spPr>
        <a:xfrm>
          <a:off x="0" y="3856220"/>
          <a:ext cx="1681896" cy="12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Total Overall Implementation Hours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3856220"/>
        <a:ext cx="1681896" cy="1285406"/>
      </dsp:txXfrm>
    </dsp:sp>
    <dsp:sp modelId="{7A7172AA-0237-49BC-85E3-061D0C7C38A2}">
      <dsp:nvSpPr>
        <dsp:cNvPr id="0" name=""/>
        <dsp:cNvSpPr/>
      </dsp:nvSpPr>
      <dsp:spPr>
        <a:xfrm>
          <a:off x="1808038" y="3914590"/>
          <a:ext cx="6601443" cy="1167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30/17,885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8038" y="3914590"/>
        <a:ext cx="6601443" cy="1167410"/>
      </dsp:txXfrm>
    </dsp:sp>
    <dsp:sp modelId="{2BA77281-6C10-4B12-BF61-02C9E881358D}">
      <dsp:nvSpPr>
        <dsp:cNvPr id="0" name=""/>
        <dsp:cNvSpPr/>
      </dsp:nvSpPr>
      <dsp:spPr>
        <a:xfrm>
          <a:off x="1681896" y="5082001"/>
          <a:ext cx="672758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24DC7-998B-420A-84E3-825BBAAACE4B}">
      <dsp:nvSpPr>
        <dsp:cNvPr id="0" name=""/>
        <dsp:cNvSpPr/>
      </dsp:nvSpPr>
      <dsp:spPr>
        <a:xfrm rot="5400000">
          <a:off x="5029382" y="-1204431"/>
          <a:ext cx="2056368" cy="497945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Clarification:</a:t>
          </a:r>
          <a:r>
            <a:rPr lang="en-US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  If the OPO generates the heart or heart-lung match run, the heart will be offered in order of the match. If a heart candidate is eligible to receive the heart offer, but also needs a lung, then that candidate shall be allocated the lung from the same donor.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567841" y="357494"/>
        <a:ext cx="4879067" cy="1855600"/>
      </dsp:txXfrm>
    </dsp:sp>
    <dsp:sp modelId="{6BCBE180-8B36-44EE-B3FC-74BD69A392B5}">
      <dsp:nvSpPr>
        <dsp:cNvPr id="0" name=""/>
        <dsp:cNvSpPr/>
      </dsp:nvSpPr>
      <dsp:spPr>
        <a:xfrm>
          <a:off x="1122" y="64"/>
          <a:ext cx="3566718" cy="2570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Current policy: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 “When a heart-lung candidate is allocated a heart, the lung from the same deceased donor must be allocated to the heart-lung candidate.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6602" y="125544"/>
        <a:ext cx="3315758" cy="2319500"/>
      </dsp:txXfrm>
    </dsp:sp>
    <dsp:sp modelId="{8D47DA4C-A387-45B2-A34C-C8156254F43D}">
      <dsp:nvSpPr>
        <dsp:cNvPr id="0" name=""/>
        <dsp:cNvSpPr/>
      </dsp:nvSpPr>
      <dsp:spPr>
        <a:xfrm rot="5400000">
          <a:off x="5029382" y="1494552"/>
          <a:ext cx="2056368" cy="497945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Clarification:</a:t>
          </a:r>
          <a:r>
            <a:rPr lang="en-US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  If the OPO generates the lung match run, and the next eligible candidate for the lung offer also needs the heart, the candidate will receive the heart-lung block offer unless there is a Status 1A isolated heart candidate </a:t>
          </a:r>
          <a:r>
            <a:rPr lang="en-US" sz="1700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in the same geographic zone as the heart-lung candidate</a:t>
          </a:r>
          <a:r>
            <a:rPr lang="en-US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.		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567841" y="3056477"/>
        <a:ext cx="4879067" cy="1855600"/>
      </dsp:txXfrm>
    </dsp:sp>
    <dsp:sp modelId="{691C1147-8E09-44B8-A964-42A4CA92EF1C}">
      <dsp:nvSpPr>
        <dsp:cNvPr id="0" name=""/>
        <dsp:cNvSpPr/>
      </dsp:nvSpPr>
      <dsp:spPr>
        <a:xfrm>
          <a:off x="1122" y="2699047"/>
          <a:ext cx="3566718" cy="25704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Current policy: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 “When the heart-lung candidate is allocated a lung, the heart from the same deceased donor may only be allocated to the heart-lung candidate if no suitable Status 1A isolated heart candidates are eligible to receive the heart.”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6602" y="2824527"/>
        <a:ext cx="3315758" cy="231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842975FA-AD26-4BDD-9985-B67B239A5F06}" type="datetimeFigureOut">
              <a:rPr lang="en-US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fld id="{354F5AF5-1D1E-4D82-A8E0-6D7270C0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C58A62-10E4-47D4-A553-2B3B682DB71D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5256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15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71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35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Option 7:</a:t>
            </a:r>
            <a:r>
              <a:rPr lang="en-US" altLang="en-US" baseline="0" dirty="0" smtClean="0"/>
              <a:t> Different smart art</a:t>
            </a: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A7A7E-A70C-4AD5-B65F-566D664CD7A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2642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8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51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3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AF5-1D1E-4D82-A8E0-6D7270C0AE2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4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21629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288925" y="155575"/>
            <a:ext cx="87407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8925" y="1349375"/>
            <a:ext cx="8548688" cy="440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4" name="Picture 3" descr="OPTN_tran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88925" y="6273800"/>
            <a:ext cx="14255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UNOS_logo_large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21563" y="6199188"/>
            <a:ext cx="1495425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1B37"/>
          </a:solidFill>
          <a:latin typeface="Calibri"/>
          <a:ea typeface="ＭＳ Ｐゴシック" charset="0"/>
          <a:cs typeface="Myriad Pro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ＭＳ Ｐゴシック" charset="0"/>
          <a:cs typeface="Myriad Pro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ＭＳ Ｐゴシック" charset="0"/>
          <a:cs typeface="Myriad Pro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ＭＳ Ｐゴシック" charset="0"/>
          <a:cs typeface="Myriad Pro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ＭＳ Ｐゴシック" charset="0"/>
          <a:cs typeface="Myriad Pro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800" kern="1200">
          <a:solidFill>
            <a:srgbClr val="002045"/>
          </a:solidFill>
          <a:latin typeface="Calibri"/>
          <a:ea typeface="ＭＳ Ｐゴシック" charset="0"/>
          <a:cs typeface="Myriad Pro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17513" y="1720850"/>
            <a:ext cx="8307387" cy="161925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pitchFamily="34" charset="0"/>
                <a:ea typeface="ＭＳ Ｐゴシック"/>
                <a:cs typeface="Arial" pitchFamily="34" charset="0"/>
              </a:rPr>
              <a:t>Guidance to Organ Procurement Organizations for Allocation of Heart-Lung Blocks</a:t>
            </a:r>
            <a:br>
              <a:rPr lang="en-US" sz="4000" dirty="0" smtClean="0">
                <a:latin typeface="Arial" pitchFamily="34" charset="0"/>
                <a:ea typeface="ＭＳ Ｐゴシック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ea typeface="ＭＳ Ｐゴシック"/>
                <a:cs typeface="Arial" pitchFamily="34" charset="0"/>
              </a:rPr>
              <a:t>(</a:t>
            </a:r>
            <a:r>
              <a:rPr lang="en-US" sz="4000" i="1" dirty="0" smtClean="0">
                <a:latin typeface="Arial" pitchFamily="34" charset="0"/>
                <a:ea typeface="ＭＳ Ｐゴシック"/>
                <a:cs typeface="Arial" pitchFamily="34" charset="0"/>
              </a:rPr>
              <a:t>Resolution 12</a:t>
            </a:r>
            <a:r>
              <a:rPr lang="en-US" sz="4000" dirty="0" smtClean="0">
                <a:latin typeface="Arial" pitchFamily="34" charset="0"/>
                <a:ea typeface="ＭＳ Ｐゴシック"/>
                <a:cs typeface="Arial" pitchFamily="34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4053343"/>
            <a:ext cx="8307387" cy="100647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Myriad Pro"/>
                <a:cs typeface="Arial" pitchFamily="34" charset="0"/>
              </a:rPr>
              <a:t>OPTN/UNOS Thoracic Organ Transplantation Committee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Dr. Joe Rogers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60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7520" y="1038677"/>
            <a:ext cx="8250533" cy="48347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Generate both a combined heart-lung match run and a lung match run simultaneously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Using the combined heart-lung match run: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Within the donation service area (DSA), allocate the heart to all status 1A heart candidates 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If the status 1A heart candidate only needs a heart, the heart should be offered to that candidate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The lung(s) will be allocated from the lung match run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If the status 1A heart candidate is also registered for a lung, the heart-lung block should be offered to that candidate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Using the lung-alone match run: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If there are no status 1A isolated heart candidates or heart-lung candidates, or if all status 1A isolated heart candidates and status 1A heart-lung candidates decline within the same DSA, then the lungs may be offered from the lung match run to isolated lung candidates and lung-heart candidates within the DSA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If the lungs are accepted within the DSA for an isolated lung candidate, the heart should then be allocated using the heart-lung match run 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Repeat steps 2 and 3 for each successive geographic zone until the organs are allocated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1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474223"/>
              </p:ext>
            </p:extLst>
          </p:nvPr>
        </p:nvGraphicFramePr>
        <p:xfrm>
          <a:off x="289034" y="1348827"/>
          <a:ext cx="8548414" cy="440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4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215767"/>
              </p:ext>
            </p:extLst>
          </p:nvPr>
        </p:nvGraphicFramePr>
        <p:xfrm>
          <a:off x="420669" y="1007242"/>
          <a:ext cx="8180891" cy="486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OPTN Strategic Plan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754795"/>
              </p:ext>
            </p:extLst>
          </p:nvPr>
        </p:nvGraphicFramePr>
        <p:xfrm>
          <a:off x="289034" y="495947"/>
          <a:ext cx="8548414" cy="5258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52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499682"/>
              </p:ext>
            </p:extLst>
          </p:nvPr>
        </p:nvGraphicFramePr>
        <p:xfrm>
          <a:off x="289034" y="1348827"/>
          <a:ext cx="8548414" cy="440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 the Proposal Will Achieve Its Goal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2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139129"/>
              </p:ext>
            </p:extLst>
          </p:nvPr>
        </p:nvGraphicFramePr>
        <p:xfrm>
          <a:off x="494675" y="1124260"/>
          <a:ext cx="8409482" cy="5141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288925" y="155575"/>
            <a:ext cx="8740775" cy="850900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Overall Project Impact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825506"/>
              </p:ext>
            </p:extLst>
          </p:nvPr>
        </p:nvGraphicFramePr>
        <p:xfrm>
          <a:off x="4471180" y="3649458"/>
          <a:ext cx="4352925" cy="130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275231"/>
              </p:ext>
            </p:extLst>
          </p:nvPr>
        </p:nvGraphicFramePr>
        <p:xfrm>
          <a:off x="4471180" y="4984007"/>
          <a:ext cx="4352925" cy="109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8471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876726"/>
              </p:ext>
            </p:extLst>
          </p:nvPr>
        </p:nvGraphicFramePr>
        <p:xfrm>
          <a:off x="289034" y="1007243"/>
          <a:ext cx="8548414" cy="5269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Interpretation of Policy 6.5.E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59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97" y="836761"/>
            <a:ext cx="7842142" cy="5517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69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RESOLVED, that the guidance document entitled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“Guidance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Organ Procurement Organizations for Allocation of Heart-Lung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Blocks,” as set forth in Exhibit A, is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hereby approved, effective November 13, 2014.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 12 (page 21)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54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1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99CC4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76B6F2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B5FD8D7FAC941A47B86D1F4C7EF3B" ma:contentTypeVersion="9" ma:contentTypeDescription="Create a new document." ma:contentTypeScope="" ma:versionID="6b1bc9517cba7455d2da4366aae5dd21">
  <xsd:schema xmlns:xsd="http://www.w3.org/2001/XMLSchema" xmlns:xs="http://www.w3.org/2001/XMLSchema" xmlns:p="http://schemas.microsoft.com/office/2006/metadata/properties" xmlns:ns2="807d2b1c-adf4-4795-b92a-f5e245800038" xmlns:ns3="c8f9c7e0-6682-419d-a909-cda05b6ce1a7" targetNamespace="http://schemas.microsoft.com/office/2006/metadata/properties" ma:root="true" ma:fieldsID="7e5c706863c45ad45fed3255ad36305e" ns2:_="" ns3:_="">
    <xsd:import namespace="807d2b1c-adf4-4795-b92a-f5e245800038"/>
    <xsd:import namespace="c8f9c7e0-6682-419d-a909-cda05b6ce1a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Comment" minOccurs="0"/>
                <xsd:element ref="ns3:c4269b1b5a244d6cade965ef625899db" minOccurs="0"/>
                <xsd:element ref="ns3:TaxCatchAll" minOccurs="0"/>
                <xsd:element ref="ns2:Status_x0020__x002d__x0020_Policy" minOccurs="0"/>
                <xsd:element ref="ns2:Status_x0020__x002d__x0020_Research" minOccurs="0"/>
                <xsd:element ref="ns2:Status_x0020__x002d__x0020_Couns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2b1c-adf4-4795-b92a-f5e24580003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What is the current status of this document?" ma:format="RadioButtons" ma:internalName="Status">
      <xsd:simpleType>
        <xsd:union memberTypes="dms:Text">
          <xsd:simpleType>
            <xsd:restriction base="dms:Choice">
              <xsd:enumeration value="Draft"/>
              <xsd:enumeration value="Ready for Director Review"/>
              <xsd:enumeration value="Director Comments Pending"/>
              <xsd:enumeration value="Ready for A-Team Review"/>
              <xsd:enumeration value="Additional work required"/>
              <xsd:enumeration value="Final Version"/>
            </xsd:restriction>
          </xsd:simpleType>
        </xsd:union>
      </xsd:simpleType>
    </xsd:element>
    <xsd:element name="Comment" ma:index="9" nillable="true" ma:displayName="Comment" ma:internalName="Comment">
      <xsd:simpleType>
        <xsd:restriction base="dms:Text">
          <xsd:maxLength value="25"/>
        </xsd:restriction>
      </xsd:simpleType>
    </xsd:element>
    <xsd:element name="Status_x0020__x002d__x0020_Policy" ma:index="13" nillable="true" ma:displayName="Status - Policy" ma:default="Review pending" ma:description="Indicate the status of the review by Policy" ma:format="Dropdown" ma:internalName="Status_x0020__x002d__x0020_Policy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Research" ma:index="14" nillable="true" ma:displayName="Status - Research" ma:default="Review pending" ma:description="Indicate the status of the review by Research" ma:format="Dropdown" ma:internalName="Status_x0020__x002d__x0020_Research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Counsel" ma:index="15" nillable="true" ma:displayName="Status - Counsel" ma:default="Review pending" ma:description="Indicate the status of the review by Counsel" ma:format="Dropdown" ma:internalName="Status_x0020__x002d__x0020_Counsel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9c7e0-6682-419d-a909-cda05b6ce1a7" elementFormDefault="qualified">
    <xsd:import namespace="http://schemas.microsoft.com/office/2006/documentManagement/types"/>
    <xsd:import namespace="http://schemas.microsoft.com/office/infopath/2007/PartnerControls"/>
    <xsd:element name="c4269b1b5a244d6cade965ef625899db" ma:index="11" nillable="true" ma:taxonomy="true" ma:internalName="c4269b1b5a244d6cade965ef625899db" ma:taxonomyFieldName="Committee" ma:displayName="Committee" ma:default="" ma:fieldId="{c4269b1b-5a24-4d6c-ade9-65ef625899db}" ma:sspId="09d43ddc-1a97-435c-9af9-0bb7717532f3" ma:termSetId="daa0dd1a-8990-4ffa-bf6d-8a700896fb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c982f4c0-1e9c-4234-ab42-12852a6abd89}" ma:internalName="TaxCatchAll" ma:showField="CatchAllData" ma:web="c8f9c7e0-6682-419d-a909-cda05b6c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xCatchAll xmlns="c8f9c7e0-6682-419d-a909-cda05b6ce1a7">
      <Value>18</Value>
    </TaxCatchAll>
    <Comment xmlns="807d2b1c-adf4-4795-b92a-f5e245800038" xsi:nil="true"/>
    <Status_x0020__x002d__x0020_Policy xmlns="807d2b1c-adf4-4795-b92a-f5e245800038">Comments incorporated</Status_x0020__x002d__x0020_Policy>
    <Status_x0020__x002d__x0020_Research xmlns="807d2b1c-adf4-4795-b92a-f5e245800038">Review pending</Status_x0020__x002d__x0020_Research>
    <Status xmlns="807d2b1c-adf4-4795-b92a-f5e245800038">Final Version</Status>
    <Status_x0020__x002d__x0020_Counsel xmlns="807d2b1c-adf4-4795-b92a-f5e245800038">Review pending</Status_x0020__x002d__x0020_Counsel>
    <c4269b1b5a244d6cade965ef625899db xmlns="c8f9c7e0-6682-419d-a909-cda05b6ce1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Thoracic Organ Transplantation</TermName>
          <TermId xmlns="http://schemas.microsoft.com/office/infopath/2007/PartnerControls">9843d0d4-f084-4231-adfa-400014a81db1</TermId>
        </TermInfo>
      </Terms>
    </c4269b1b5a244d6cade965ef625899db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59FC98-FD95-4208-BDDA-6B5DA69D98F2}"/>
</file>

<file path=customXml/itemProps2.xml><?xml version="1.0" encoding="utf-8"?>
<ds:datastoreItem xmlns:ds="http://schemas.openxmlformats.org/officeDocument/2006/customXml" ds:itemID="{E2C68215-1AF8-44DD-AA44-1C58D86D7EC3}"/>
</file>

<file path=customXml/itemProps3.xml><?xml version="1.0" encoding="utf-8"?>
<ds:datastoreItem xmlns:ds="http://schemas.openxmlformats.org/officeDocument/2006/customXml" ds:itemID="{776AEA4D-1C3C-49C1-B340-5092972F96DB}"/>
</file>

<file path=customXml/itemProps4.xml><?xml version="1.0" encoding="utf-8"?>
<ds:datastoreItem xmlns:ds="http://schemas.openxmlformats.org/officeDocument/2006/customXml" ds:itemID="{0795B571-2710-42E4-A64C-C67214DED54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5436</TotalTime>
  <Words>574</Words>
  <Application>Microsoft Office PowerPoint</Application>
  <PresentationFormat>On-screen Show (4:3)</PresentationFormat>
  <Paragraphs>57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Myriad Pro</vt:lpstr>
      <vt:lpstr>Times New Roman</vt:lpstr>
      <vt:lpstr>Wingdings</vt:lpstr>
      <vt:lpstr>Expo</vt:lpstr>
      <vt:lpstr>Guidance to Organ Procurement Organizations for Allocation of Heart-Lung Blocks (Resolution 12)</vt:lpstr>
      <vt:lpstr>Problem</vt:lpstr>
      <vt:lpstr>OPTN Strategic Plan</vt:lpstr>
      <vt:lpstr>Goals</vt:lpstr>
      <vt:lpstr>How the Proposal Will Achieve Its Goal</vt:lpstr>
      <vt:lpstr>Overall Project Impact</vt:lpstr>
      <vt:lpstr>Interpretation of Policy 6.5.E</vt:lpstr>
      <vt:lpstr>Guidance</vt:lpstr>
      <vt:lpstr>Resolution 12 (page 21)</vt:lpstr>
      <vt:lpstr>Extras</vt:lpstr>
      <vt:lpstr>Guidance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Gena Boyle</cp:lastModifiedBy>
  <cp:revision>140</cp:revision>
  <dcterms:created xsi:type="dcterms:W3CDTF">2010-09-17T15:26:33Z</dcterms:created>
  <dcterms:modified xsi:type="dcterms:W3CDTF">2014-11-05T18:39:45Z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0x010100E30B5FD8D7FAC941A47B86D1F4C7EF3B</vt:lpwstr>
  </property>
  <property fmtid="{D5CDD505-2E9C-101B-9397-08002B2CF9AE}" pid="3" name="ContentType">
    <vt:lpwstr>Document</vt:lpwstr>
  </property>
  <property fmtid="{D5CDD505-2E9C-101B-9397-08002B2CF9AE}" pid="4" name="Committee">
    <vt:lpwstr>18;#Thoracic Organ Transplantation|9843d0d4-f084-4231-adfa-400014a81db1</vt:lpwstr>
  </property>
</Properties>
</file>