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75" r:id="rId5"/>
  </p:sldMasterIdLst>
  <p:notesMasterIdLst>
    <p:notesMasterId r:id="rId15"/>
  </p:notesMasterIdLst>
  <p:sldIdLst>
    <p:sldId id="257" r:id="rId6"/>
    <p:sldId id="258" r:id="rId7"/>
    <p:sldId id="263" r:id="rId8"/>
    <p:sldId id="267" r:id="rId9"/>
    <p:sldId id="268" r:id="rId10"/>
    <p:sldId id="269" r:id="rId11"/>
    <p:sldId id="270" r:id="rId12"/>
    <p:sldId id="266" r:id="rId13"/>
    <p:sldId id="26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1118" autoAdjust="0"/>
  </p:normalViewPr>
  <p:slideViewPr>
    <p:cSldViewPr snapToGrid="0">
      <p:cViewPr varScale="1">
        <p:scale>
          <a:sx n="62" d="100"/>
          <a:sy n="62" d="100"/>
        </p:scale>
        <p:origin x="216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lcornjb\Desktop\Board%20presentation%20sta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whollecl\AppData\Local\Microsoft\Windows\Temporary%20Internet%20Files\Content.Outlook\VS2A3AI8\Board%20presentation%20stats%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Sheet1!$S$1</c:f>
              <c:strCache>
                <c:ptCount val="1"/>
                <c:pt idx="0">
                  <c:v>IT Impl hours</c:v>
                </c:pt>
              </c:strCache>
            </c:strRef>
          </c:tx>
          <c:spPr>
            <a:ln w="25400" cap="rnd">
              <a:noFill/>
              <a:round/>
            </a:ln>
            <a:effectLst/>
          </c:spPr>
          <c:marker>
            <c:symbol val="circle"/>
            <c:size val="5"/>
            <c:spPr>
              <a:solidFill>
                <a:schemeClr val="accent1"/>
              </a:solidFill>
              <a:ln w="76200">
                <a:solidFill>
                  <a:schemeClr val="accent1"/>
                </a:solidFill>
              </a:ln>
              <a:effectLst/>
            </c:spPr>
          </c:marker>
          <c:dPt>
            <c:idx val="6"/>
            <c:marker>
              <c:symbol val="circle"/>
              <c:size val="5"/>
              <c:spPr>
                <a:solidFill>
                  <a:schemeClr val="accent2"/>
                </a:solidFill>
                <a:ln w="76200">
                  <a:solidFill>
                    <a:schemeClr val="accent1"/>
                  </a:solidFill>
                </a:ln>
                <a:effectLst/>
              </c:spPr>
            </c:marker>
            <c:bubble3D val="0"/>
          </c:dPt>
          <c:dPt>
            <c:idx val="13"/>
            <c:marker>
              <c:symbol val="circle"/>
              <c:size val="5"/>
              <c:spPr>
                <a:solidFill>
                  <a:schemeClr val="accent1"/>
                </a:solidFill>
                <a:ln w="76200">
                  <a:solidFill>
                    <a:schemeClr val="accent1"/>
                  </a:solidFill>
                </a:ln>
                <a:effectLst/>
              </c:spPr>
            </c:marker>
            <c:bubble3D val="0"/>
          </c:dPt>
          <c:xVal>
            <c:numRef>
              <c:f>Sheet1!$S$2:$S$20</c:f>
              <c:numCache>
                <c:formatCode>General</c:formatCode>
                <c:ptCount val="19"/>
                <c:pt idx="0">
                  <c:v>4500</c:v>
                </c:pt>
                <c:pt idx="1">
                  <c:v>0</c:v>
                </c:pt>
                <c:pt idx="2">
                  <c:v>1500</c:v>
                </c:pt>
                <c:pt idx="3">
                  <c:v>1650</c:v>
                </c:pt>
                <c:pt idx="4">
                  <c:v>1020</c:v>
                </c:pt>
                <c:pt idx="5">
                  <c:v>600</c:v>
                </c:pt>
                <c:pt idx="6">
                  <c:v>100</c:v>
                </c:pt>
                <c:pt idx="7">
                  <c:v>0</c:v>
                </c:pt>
                <c:pt idx="8">
                  <c:v>0</c:v>
                </c:pt>
                <c:pt idx="9">
                  <c:v>0</c:v>
                </c:pt>
                <c:pt idx="10">
                  <c:v>0</c:v>
                </c:pt>
                <c:pt idx="11">
                  <c:v>750</c:v>
                </c:pt>
                <c:pt idx="13">
                  <c:v>560</c:v>
                </c:pt>
                <c:pt idx="14">
                  <c:v>0</c:v>
                </c:pt>
                <c:pt idx="15">
                  <c:v>0</c:v>
                </c:pt>
                <c:pt idx="16">
                  <c:v>0</c:v>
                </c:pt>
                <c:pt idx="17">
                  <c:v>0</c:v>
                </c:pt>
                <c:pt idx="18">
                  <c:v>0</c:v>
                </c:pt>
              </c:numCache>
            </c:numRef>
          </c:xVal>
          <c:yVal>
            <c:numRef>
              <c:f>Sheet1!$AK$2:$AK$20</c:f>
              <c:numCache>
                <c:formatCode>General</c:formatCode>
                <c:ptCount val="19"/>
                <c:pt idx="0" formatCode="_(* #,##0.000_);_(* \(#,##0.000\);_(* &quot;-&quot;??_);_(@_)">
                  <c:v>0</c:v>
                </c:pt>
                <c:pt idx="2" formatCode="_(* #,##0.000_);_(* \(#,##0.000\);_(* &quot;-&quot;??_);_(@_)">
                  <c:v>0</c:v>
                </c:pt>
                <c:pt idx="3" formatCode="_(* #,##0.000_);_(* \(#,##0.000\);_(* &quot;-&quot;??_);_(@_)">
                  <c:v>0</c:v>
                </c:pt>
                <c:pt idx="4" formatCode="_(* #,##0.000_);_(* \(#,##0.000\);_(* &quot;-&quot;??_);_(@_)">
                  <c:v>0</c:v>
                </c:pt>
                <c:pt idx="5" formatCode="_(* #,##0.000_);_(* \(#,##0.000\);_(* &quot;-&quot;??_);_(@_)">
                  <c:v>0</c:v>
                </c:pt>
                <c:pt idx="6" formatCode="_(* #,##0.000_);_(* \(#,##0.000\);_(* &quot;-&quot;??_);_(@_)">
                  <c:v>0</c:v>
                </c:pt>
                <c:pt idx="7" formatCode="_(* #,##0.000_);_(* \(#,##0.000\);_(* &quot;-&quot;??_);_(@_)">
                  <c:v>0</c:v>
                </c:pt>
                <c:pt idx="8" formatCode="_(* #,##0.000_);_(* \(#,##0.000\);_(* &quot;-&quot;??_);_(@_)">
                  <c:v>0</c:v>
                </c:pt>
                <c:pt idx="9" formatCode="_(* #,##0.000_);_(* \(#,##0.000\);_(* &quot;-&quot;??_);_(@_)">
                  <c:v>0</c:v>
                </c:pt>
                <c:pt idx="10" formatCode="_(* #,##0.000_);_(* \(#,##0.000\);_(* &quot;-&quot;??_);_(@_)">
                  <c:v>0</c:v>
                </c:pt>
                <c:pt idx="11" formatCode="_(* #,##0.000_);_(* \(#,##0.000\);_(* &quot;-&quot;??_);_(@_)">
                  <c:v>0</c:v>
                </c:pt>
                <c:pt idx="12" formatCode="_(* #,##0.000_);_(* \(#,##0.000\);_(* &quot;-&quot;??_);_(@_)">
                  <c:v>0</c:v>
                </c:pt>
                <c:pt idx="13" formatCode="_(* #,##0.000_);_(* \(#,##0.000\);_(* &quot;-&quot;??_);_(@_)">
                  <c:v>0</c:v>
                </c:pt>
                <c:pt idx="15" formatCode="_(* #,##0.000_);_(* \(#,##0.000\);_(* &quot;-&quot;??_);_(@_)">
                  <c:v>0</c:v>
                </c:pt>
              </c:numCache>
            </c:numRef>
          </c:yVal>
          <c:smooth val="0"/>
        </c:ser>
        <c:ser>
          <c:idx val="1"/>
          <c:order val="1"/>
          <c:tx>
            <c:strRef>
              <c:f>Sheet2!$B$25</c:f>
              <c:strCache>
                <c:ptCount val="1"/>
                <c:pt idx="0">
                  <c:v>General Principles for Pediatric Allocation</c:v>
                </c:pt>
              </c:strCache>
            </c:strRef>
          </c:tx>
          <c:spPr>
            <a:ln w="25400" cap="rnd">
              <a:noFill/>
              <a:round/>
            </a:ln>
            <a:effectLst/>
          </c:spPr>
          <c:marker>
            <c:symbol val="diamond"/>
            <c:size val="14"/>
            <c:spPr>
              <a:solidFill>
                <a:schemeClr val="accent4"/>
              </a:solidFill>
              <a:ln w="127000">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0"/>
            <c:showCatName val="1"/>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xVal>
            <c:numRef>
              <c:f>Sheet2!$R$22</c:f>
              <c:numCache>
                <c:formatCode>General</c:formatCode>
                <c:ptCount val="1"/>
                <c:pt idx="0">
                  <c:v>0</c:v>
                </c:pt>
              </c:numCache>
            </c:numRef>
          </c:xVal>
          <c:yVal>
            <c:numRef>
              <c:f>Sheet2!$S$22</c:f>
              <c:numCache>
                <c:formatCode>General</c:formatCode>
                <c:ptCount val="1"/>
                <c:pt idx="0">
                  <c:v>0</c:v>
                </c:pt>
              </c:numCache>
            </c:numRef>
          </c:yVal>
          <c:smooth val="0"/>
        </c:ser>
        <c:dLbls>
          <c:showLegendKey val="0"/>
          <c:showVal val="0"/>
          <c:showCatName val="0"/>
          <c:showSerName val="0"/>
          <c:showPercent val="0"/>
          <c:showBubbleSize val="0"/>
        </c:dLbls>
        <c:axId val="275986032"/>
        <c:axId val="275986424"/>
      </c:scatterChart>
      <c:valAx>
        <c:axId val="2759860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75986424"/>
        <c:crossesAt val="0"/>
        <c:crossBetween val="midCat"/>
      </c:valAx>
      <c:valAx>
        <c:axId val="275986424"/>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275986032"/>
        <c:crosses val="autoZero"/>
        <c:crossBetween val="midCat"/>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Data!$C$1</c:f>
              <c:strCache>
                <c:ptCount val="1"/>
                <c:pt idx="0">
                  <c:v>Total Implementation Hours</c:v>
                </c:pt>
              </c:strCache>
            </c:strRef>
          </c:tx>
          <c:spPr>
            <a:ln w="25400" cap="rnd">
              <a:noFill/>
              <a:round/>
            </a:ln>
            <a:effectLst/>
          </c:spPr>
          <c:marker>
            <c:symbol val="circle"/>
            <c:size val="10"/>
            <c:spPr>
              <a:solidFill>
                <a:schemeClr val="accent4"/>
              </a:solidFill>
              <a:ln w="76200">
                <a:noFill/>
              </a:ln>
              <a:effectLst/>
            </c:spPr>
          </c:marker>
          <c:dPt>
            <c:idx val="15"/>
            <c:marker>
              <c:symbol val="circle"/>
              <c:size val="10"/>
              <c:spPr>
                <a:solidFill>
                  <a:schemeClr val="accent4"/>
                </a:solidFill>
                <a:ln w="76200">
                  <a:noFill/>
                </a:ln>
                <a:effectLst/>
              </c:spPr>
            </c:marker>
            <c:bubble3D val="0"/>
          </c:dPt>
          <c:dPt>
            <c:idx val="16"/>
            <c:marker>
              <c:symbol val="circle"/>
              <c:size val="10"/>
              <c:spPr>
                <a:solidFill>
                  <a:schemeClr val="accent4"/>
                </a:solidFill>
                <a:ln w="76200">
                  <a:noFill/>
                </a:ln>
                <a:effectLst/>
              </c:spPr>
            </c:marker>
            <c:bubble3D val="0"/>
          </c:dPt>
          <c:xVal>
            <c:numRef>
              <c:f>Data!$C$2:$C$15</c:f>
              <c:numCache>
                <c:formatCode>General</c:formatCode>
                <c:ptCount val="14"/>
                <c:pt idx="0">
                  <c:v>20</c:v>
                </c:pt>
                <c:pt idx="1">
                  <c:v>2160</c:v>
                </c:pt>
                <c:pt idx="2">
                  <c:v>175</c:v>
                </c:pt>
                <c:pt idx="3">
                  <c:v>30</c:v>
                </c:pt>
                <c:pt idx="4">
                  <c:v>2290</c:v>
                </c:pt>
                <c:pt idx="5">
                  <c:v>10</c:v>
                </c:pt>
                <c:pt idx="6">
                  <c:v>280</c:v>
                </c:pt>
                <c:pt idx="7">
                  <c:v>4950</c:v>
                </c:pt>
                <c:pt idx="8">
                  <c:v>65</c:v>
                </c:pt>
                <c:pt idx="9">
                  <c:v>45</c:v>
                </c:pt>
                <c:pt idx="10">
                  <c:v>1215</c:v>
                </c:pt>
                <c:pt idx="11">
                  <c:v>80</c:v>
                </c:pt>
                <c:pt idx="12">
                  <c:v>805</c:v>
                </c:pt>
                <c:pt idx="13">
                  <c:v>760</c:v>
                </c:pt>
              </c:numCache>
            </c:numRef>
          </c:xVal>
          <c:yVal>
            <c:numRef>
              <c:f>Data!$F$2:$F$20</c:f>
              <c:numCache>
                <c:formatCode>_(* #,##0.000_);_(* \(#,##0.000\);_(* "-"??_);_(@_)</c:formatCode>
                <c:ptCount val="19"/>
                <c:pt idx="1">
                  <c:v>0</c:v>
                </c:pt>
                <c:pt idx="4">
                  <c:v>0</c:v>
                </c:pt>
                <c:pt idx="7">
                  <c:v>0</c:v>
                </c:pt>
                <c:pt idx="8">
                  <c:v>0</c:v>
                </c:pt>
                <c:pt idx="9">
                  <c:v>0</c:v>
                </c:pt>
                <c:pt idx="10">
                  <c:v>0</c:v>
                </c:pt>
                <c:pt idx="11">
                  <c:v>0</c:v>
                </c:pt>
                <c:pt idx="12">
                  <c:v>0</c:v>
                </c:pt>
                <c:pt idx="13">
                  <c:v>0</c:v>
                </c:pt>
                <c:pt idx="14">
                  <c:v>0</c:v>
                </c:pt>
                <c:pt idx="15">
                  <c:v>0</c:v>
                </c:pt>
                <c:pt idx="16">
                  <c:v>0</c:v>
                </c:pt>
                <c:pt idx="17">
                  <c:v>0</c:v>
                </c:pt>
              </c:numCache>
            </c:numRef>
          </c:yVal>
          <c:smooth val="0"/>
        </c:ser>
        <c:ser>
          <c:idx val="1"/>
          <c:order val="1"/>
          <c:tx>
            <c:strRef>
              <c:f>Sheet2!$A$25</c:f>
              <c:strCache>
                <c:ptCount val="1"/>
                <c:pt idx="0">
                  <c:v>Donor Screening Guidance for Seasonal and Geographic Endemic Infections</c:v>
                </c:pt>
              </c:strCache>
            </c:strRef>
          </c:tx>
          <c:spPr>
            <a:ln w="25400" cap="rnd">
              <a:noFill/>
              <a:round/>
            </a:ln>
            <a:effectLst/>
          </c:spPr>
          <c:marker>
            <c:symbol val="diamond"/>
            <c:size val="20"/>
            <c:spPr>
              <a:solidFill>
                <a:srgbClr val="C00000"/>
              </a:solidFill>
              <a:ln w="127000">
                <a:noFill/>
              </a:ln>
              <a:effectLst/>
            </c:spPr>
          </c:marker>
          <c:dLbls>
            <c:dLbl>
              <c:idx val="0"/>
              <c:layout/>
              <c:dLblPos val="t"/>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Sheet2!$B$28</c:f>
              <c:numCache>
                <c:formatCode>General</c:formatCode>
                <c:ptCount val="1"/>
                <c:pt idx="0">
                  <c:v>40</c:v>
                </c:pt>
              </c:numCache>
            </c:numRef>
          </c:xVal>
          <c:yVal>
            <c:numRef>
              <c:f>Sheet2!$C$28</c:f>
              <c:numCache>
                <c:formatCode>General</c:formatCode>
                <c:ptCount val="1"/>
                <c:pt idx="0">
                  <c:v>0</c:v>
                </c:pt>
              </c:numCache>
            </c:numRef>
          </c:yVal>
          <c:smooth val="0"/>
        </c:ser>
        <c:dLbls>
          <c:showLegendKey val="0"/>
          <c:showVal val="0"/>
          <c:showCatName val="0"/>
          <c:showSerName val="0"/>
          <c:showPercent val="0"/>
          <c:showBubbleSize val="0"/>
        </c:dLbls>
        <c:axId val="275987208"/>
        <c:axId val="275987600"/>
      </c:scatterChart>
      <c:valAx>
        <c:axId val="2759872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75987600"/>
        <c:crossesAt val="0"/>
        <c:crossBetween val="midCat"/>
      </c:valAx>
      <c:valAx>
        <c:axId val="275987600"/>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27598720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_rels/data2.xml.rels><?xml version="1.0" encoding="UTF-8" standalone="yes"?>
<Relationships xmlns="http://schemas.openxmlformats.org/package/2006/relationships"><Relationship Id="rId1" Type="http://schemas.openxmlformats.org/officeDocument/2006/relationships/image" Target="../media/image5.PNG"/></Relationships>
</file>

<file path=ppt/diagrams/_rels/drawing2.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9F1EB6-A3EE-4D1D-B112-7730E81CB1FD}"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4E3D9165-CCCB-476E-A35B-78827447A5EC}">
      <dgm:prSet phldrT="[Text]"/>
      <dgm:spPr/>
      <dgm:t>
        <a:bodyPr/>
        <a:lstStyle/>
        <a:p>
          <a:r>
            <a:rPr lang="en-US" dirty="0" smtClean="0"/>
            <a:t># 4 – Promote transplant patient safety</a:t>
          </a:r>
          <a:endParaRPr lang="en-US" dirty="0"/>
        </a:p>
      </dgm:t>
    </dgm:pt>
    <dgm:pt modelId="{1E051BD3-8086-49D0-BF87-51B7D68C536A}" type="parTrans" cxnId="{2D9DE3C8-5B30-4C9E-B6A6-EFF67C7F2A5B}">
      <dgm:prSet/>
      <dgm:spPr/>
      <dgm:t>
        <a:bodyPr/>
        <a:lstStyle/>
        <a:p>
          <a:endParaRPr lang="en-US"/>
        </a:p>
      </dgm:t>
    </dgm:pt>
    <dgm:pt modelId="{F567E40B-68E5-47C2-B88B-1B4714F2E24E}" type="sibTrans" cxnId="{2D9DE3C8-5B30-4C9E-B6A6-EFF67C7F2A5B}">
      <dgm:prSet/>
      <dgm:spPr/>
      <dgm:t>
        <a:bodyPr/>
        <a:lstStyle/>
        <a:p>
          <a:endParaRPr lang="en-US"/>
        </a:p>
      </dgm:t>
    </dgm:pt>
    <dgm:pt modelId="{6A68102A-43D9-4BE1-BAE6-61C51A1E5378}">
      <dgm:prSet phldrT="[Text]"/>
      <dgm:spPr/>
      <dgm:t>
        <a:bodyPr/>
        <a:lstStyle/>
        <a:p>
          <a:r>
            <a:rPr lang="en-US" dirty="0" smtClean="0"/>
            <a:t>Provide consistency and structure to VCA bylaws and programs</a:t>
          </a:r>
          <a:endParaRPr lang="en-US" dirty="0"/>
        </a:p>
      </dgm:t>
    </dgm:pt>
    <dgm:pt modelId="{7464CD81-82EF-452F-881E-483F9A4B0644}" type="parTrans" cxnId="{812104DE-1A1B-4578-A5FC-8E6AFA99C3E9}">
      <dgm:prSet/>
      <dgm:spPr/>
      <dgm:t>
        <a:bodyPr/>
        <a:lstStyle/>
        <a:p>
          <a:endParaRPr lang="en-US"/>
        </a:p>
      </dgm:t>
    </dgm:pt>
    <dgm:pt modelId="{AE1B60CA-7CBC-4461-AA92-1D1C4A1F001B}" type="sibTrans" cxnId="{812104DE-1A1B-4578-A5FC-8E6AFA99C3E9}">
      <dgm:prSet/>
      <dgm:spPr/>
      <dgm:t>
        <a:bodyPr/>
        <a:lstStyle/>
        <a:p>
          <a:endParaRPr lang="en-US"/>
        </a:p>
      </dgm:t>
    </dgm:pt>
    <dgm:pt modelId="{6384EE2A-399D-40AE-8C8D-845895F8B19C}">
      <dgm:prSet/>
      <dgm:spPr/>
      <dgm:t>
        <a:bodyPr/>
        <a:lstStyle/>
        <a:p>
          <a:r>
            <a:rPr lang="en-US" dirty="0" smtClean="0"/>
            <a:t>Ensure accountability to the OPTN</a:t>
          </a:r>
          <a:endParaRPr lang="en-US" dirty="0"/>
        </a:p>
      </dgm:t>
    </dgm:pt>
    <dgm:pt modelId="{DEACE700-18F5-4813-B57D-2905DC586C18}" type="parTrans" cxnId="{59498043-2D44-4F5F-BAF8-BC9F68982056}">
      <dgm:prSet/>
      <dgm:spPr/>
      <dgm:t>
        <a:bodyPr/>
        <a:lstStyle/>
        <a:p>
          <a:endParaRPr lang="en-US"/>
        </a:p>
      </dgm:t>
    </dgm:pt>
    <dgm:pt modelId="{C3124F38-5FCC-496A-8D5A-9B8DDF17D116}" type="sibTrans" cxnId="{59498043-2D44-4F5F-BAF8-BC9F68982056}">
      <dgm:prSet/>
      <dgm:spPr/>
      <dgm:t>
        <a:bodyPr/>
        <a:lstStyle/>
        <a:p>
          <a:endParaRPr lang="en-US"/>
        </a:p>
      </dgm:t>
    </dgm:pt>
    <dgm:pt modelId="{C64CFE61-3602-4524-A736-CB951D995308}" type="pres">
      <dgm:prSet presAssocID="{BA9F1EB6-A3EE-4D1D-B112-7730E81CB1FD}" presName="Name0" presStyleCnt="0">
        <dgm:presLayoutVars>
          <dgm:dir/>
          <dgm:animLvl val="lvl"/>
          <dgm:resizeHandles val="exact"/>
        </dgm:presLayoutVars>
      </dgm:prSet>
      <dgm:spPr/>
      <dgm:t>
        <a:bodyPr/>
        <a:lstStyle/>
        <a:p>
          <a:endParaRPr lang="en-US"/>
        </a:p>
      </dgm:t>
    </dgm:pt>
    <dgm:pt modelId="{A066E2EF-D7FB-40AE-8D99-3027C1A48FF2}" type="pres">
      <dgm:prSet presAssocID="{4E3D9165-CCCB-476E-A35B-78827447A5EC}" presName="composite" presStyleCnt="0"/>
      <dgm:spPr/>
    </dgm:pt>
    <dgm:pt modelId="{B2469228-502C-4D77-958B-1E2D78A749C9}" type="pres">
      <dgm:prSet presAssocID="{4E3D9165-CCCB-476E-A35B-78827447A5EC}" presName="parTx" presStyleLbl="alignNode1" presStyleIdx="0" presStyleCnt="1">
        <dgm:presLayoutVars>
          <dgm:chMax val="0"/>
          <dgm:chPref val="0"/>
          <dgm:bulletEnabled val="1"/>
        </dgm:presLayoutVars>
      </dgm:prSet>
      <dgm:spPr/>
      <dgm:t>
        <a:bodyPr/>
        <a:lstStyle/>
        <a:p>
          <a:endParaRPr lang="en-US"/>
        </a:p>
      </dgm:t>
    </dgm:pt>
    <dgm:pt modelId="{508BE956-0341-4E8D-9996-34F758757AC9}" type="pres">
      <dgm:prSet presAssocID="{4E3D9165-CCCB-476E-A35B-78827447A5EC}" presName="desTx" presStyleLbl="alignAccFollowNode1" presStyleIdx="0" presStyleCnt="1">
        <dgm:presLayoutVars>
          <dgm:bulletEnabled val="1"/>
        </dgm:presLayoutVars>
      </dgm:prSet>
      <dgm:spPr/>
      <dgm:t>
        <a:bodyPr/>
        <a:lstStyle/>
        <a:p>
          <a:endParaRPr lang="en-US"/>
        </a:p>
      </dgm:t>
    </dgm:pt>
  </dgm:ptLst>
  <dgm:cxnLst>
    <dgm:cxn modelId="{2C671342-1171-46B1-A1DB-A27B08F97CD9}" type="presOf" srcId="{6A68102A-43D9-4BE1-BAE6-61C51A1E5378}" destId="{508BE956-0341-4E8D-9996-34F758757AC9}" srcOrd="0" destOrd="0" presId="urn:microsoft.com/office/officeart/2005/8/layout/hList1"/>
    <dgm:cxn modelId="{E5E6E7E5-73AE-4D31-A768-F3554B4FB318}" type="presOf" srcId="{BA9F1EB6-A3EE-4D1D-B112-7730E81CB1FD}" destId="{C64CFE61-3602-4524-A736-CB951D995308}" srcOrd="0" destOrd="0" presId="urn:microsoft.com/office/officeart/2005/8/layout/hList1"/>
    <dgm:cxn modelId="{AD30DFFE-D293-4AE4-86C7-641096F67B58}" type="presOf" srcId="{4E3D9165-CCCB-476E-A35B-78827447A5EC}" destId="{B2469228-502C-4D77-958B-1E2D78A749C9}" srcOrd="0" destOrd="0" presId="urn:microsoft.com/office/officeart/2005/8/layout/hList1"/>
    <dgm:cxn modelId="{59498043-2D44-4F5F-BAF8-BC9F68982056}" srcId="{4E3D9165-CCCB-476E-A35B-78827447A5EC}" destId="{6384EE2A-399D-40AE-8C8D-845895F8B19C}" srcOrd="1" destOrd="0" parTransId="{DEACE700-18F5-4813-B57D-2905DC586C18}" sibTransId="{C3124F38-5FCC-496A-8D5A-9B8DDF17D116}"/>
    <dgm:cxn modelId="{2D9DE3C8-5B30-4C9E-B6A6-EFF67C7F2A5B}" srcId="{BA9F1EB6-A3EE-4D1D-B112-7730E81CB1FD}" destId="{4E3D9165-CCCB-476E-A35B-78827447A5EC}" srcOrd="0" destOrd="0" parTransId="{1E051BD3-8086-49D0-BF87-51B7D68C536A}" sibTransId="{F567E40B-68E5-47C2-B88B-1B4714F2E24E}"/>
    <dgm:cxn modelId="{0BF1F8F2-E2B6-47E1-A17C-56C9DC30901F}" type="presOf" srcId="{6384EE2A-399D-40AE-8C8D-845895F8B19C}" destId="{508BE956-0341-4E8D-9996-34F758757AC9}" srcOrd="0" destOrd="1" presId="urn:microsoft.com/office/officeart/2005/8/layout/hList1"/>
    <dgm:cxn modelId="{812104DE-1A1B-4578-A5FC-8E6AFA99C3E9}" srcId="{4E3D9165-CCCB-476E-A35B-78827447A5EC}" destId="{6A68102A-43D9-4BE1-BAE6-61C51A1E5378}" srcOrd="0" destOrd="0" parTransId="{7464CD81-82EF-452F-881E-483F9A4B0644}" sibTransId="{AE1B60CA-7CBC-4461-AA92-1D1C4A1F001B}"/>
    <dgm:cxn modelId="{87D67686-E2D9-4167-9725-2CCB8DD67F62}" type="presParOf" srcId="{C64CFE61-3602-4524-A736-CB951D995308}" destId="{A066E2EF-D7FB-40AE-8D99-3027C1A48FF2}" srcOrd="0" destOrd="0" presId="urn:microsoft.com/office/officeart/2005/8/layout/hList1"/>
    <dgm:cxn modelId="{8695661A-02DC-4B3B-B6C2-877E1BABADDB}" type="presParOf" srcId="{A066E2EF-D7FB-40AE-8D99-3027C1A48FF2}" destId="{B2469228-502C-4D77-958B-1E2D78A749C9}" srcOrd="0" destOrd="0" presId="urn:microsoft.com/office/officeart/2005/8/layout/hList1"/>
    <dgm:cxn modelId="{9EE8FAA2-6FDB-456C-AA7F-613FC8723D34}" type="presParOf" srcId="{A066E2EF-D7FB-40AE-8D99-3027C1A48FF2}" destId="{508BE956-0341-4E8D-9996-34F758757AC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9C6D0B-C0B1-4D27-9077-21834961C62E}"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n-US"/>
        </a:p>
      </dgm:t>
    </dgm:pt>
    <dgm:pt modelId="{919D775B-A38B-4053-B422-50F36CBAE691}">
      <dgm:prSet phldrT="[Text]"/>
      <dgm:spPr/>
      <dgm:t>
        <a:bodyPr/>
        <a:lstStyle/>
        <a:p>
          <a:r>
            <a:rPr lang="en-US" dirty="0" smtClean="0"/>
            <a:t>Provide written notification of the type or types of VCA the program intends to transplant</a:t>
          </a:r>
          <a:endParaRPr lang="en-US" dirty="0"/>
        </a:p>
      </dgm:t>
    </dgm:pt>
    <dgm:pt modelId="{5AED0B73-88B4-4CEF-B9D8-27989C67AB70}" type="parTrans" cxnId="{6F2C06B7-E683-4725-8CF1-F4FC87B17EF9}">
      <dgm:prSet/>
      <dgm:spPr/>
      <dgm:t>
        <a:bodyPr/>
        <a:lstStyle/>
        <a:p>
          <a:endParaRPr lang="en-US"/>
        </a:p>
      </dgm:t>
    </dgm:pt>
    <dgm:pt modelId="{44B1BD26-4B6C-4BF5-9E40-F4B6E4D4B41A}" type="sibTrans" cxnId="{6F2C06B7-E683-4725-8CF1-F4FC87B17EF9}">
      <dgm:prSet/>
      <dgm:spPr/>
      <dgm:t>
        <a:bodyPr/>
        <a:lstStyle/>
        <a:p>
          <a:endParaRPr lang="en-US"/>
        </a:p>
      </dgm:t>
    </dgm:pt>
    <dgm:pt modelId="{A20C77FE-188D-443D-B5C3-31B6ECEB0467}">
      <dgm:prSet phldrT="[Text]"/>
      <dgm:spPr/>
      <dgm:t>
        <a:bodyPr/>
        <a:lstStyle/>
        <a:p>
          <a:r>
            <a:rPr lang="en-US" dirty="0" smtClean="0"/>
            <a:t>Provide written assurance from the local OPO that it will provide the same type or types of VCA for transplantation</a:t>
          </a:r>
          <a:endParaRPr lang="en-US" dirty="0"/>
        </a:p>
      </dgm:t>
    </dgm:pt>
    <dgm:pt modelId="{6532754A-28C7-4CCD-A359-B8A61E20B283}" type="parTrans" cxnId="{542F86FA-3BD3-4A8F-9FFC-FF0B32370088}">
      <dgm:prSet/>
      <dgm:spPr/>
      <dgm:t>
        <a:bodyPr/>
        <a:lstStyle/>
        <a:p>
          <a:endParaRPr lang="en-US"/>
        </a:p>
      </dgm:t>
    </dgm:pt>
    <dgm:pt modelId="{05869D72-D617-4797-8AA1-50C7B13C0E1A}" type="sibTrans" cxnId="{542F86FA-3BD3-4A8F-9FFC-FF0B32370088}">
      <dgm:prSet/>
      <dgm:spPr/>
      <dgm:t>
        <a:bodyPr/>
        <a:lstStyle/>
        <a:p>
          <a:endParaRPr lang="en-US"/>
        </a:p>
      </dgm:t>
    </dgm:pt>
    <dgm:pt modelId="{22F60930-5C89-411A-85D8-C90C441DA37C}">
      <dgm:prSet phldrT="[Text]"/>
      <dgm:spPr/>
      <dgm:t>
        <a:bodyPr/>
        <a:lstStyle/>
        <a:p>
          <a:r>
            <a:rPr lang="en-US" dirty="0" smtClean="0"/>
            <a:t>Provide signatures from each reconstructive surgeon, transplant physician and surgeon for each type of VCA transplant</a:t>
          </a:r>
          <a:endParaRPr lang="en-US" dirty="0"/>
        </a:p>
      </dgm:t>
    </dgm:pt>
    <dgm:pt modelId="{C4BDB782-CE4D-454F-BBF3-2C2CCEEAFA39}" type="parTrans" cxnId="{8537C0A9-B00A-4C30-90DD-C131D407FAD6}">
      <dgm:prSet/>
      <dgm:spPr/>
      <dgm:t>
        <a:bodyPr/>
        <a:lstStyle/>
        <a:p>
          <a:endParaRPr lang="en-US"/>
        </a:p>
      </dgm:t>
    </dgm:pt>
    <dgm:pt modelId="{D2097311-D543-4686-A07D-5476F640E326}" type="sibTrans" cxnId="{8537C0A9-B00A-4C30-90DD-C131D407FAD6}">
      <dgm:prSet/>
      <dgm:spPr/>
      <dgm:t>
        <a:bodyPr/>
        <a:lstStyle/>
        <a:p>
          <a:endParaRPr lang="en-US"/>
        </a:p>
      </dgm:t>
    </dgm:pt>
    <dgm:pt modelId="{FECA1D03-D6AA-4460-94BE-ED2B9FBF84F3}" type="pres">
      <dgm:prSet presAssocID="{3A9C6D0B-C0B1-4D27-9077-21834961C62E}" presName="Name0" presStyleCnt="0">
        <dgm:presLayoutVars>
          <dgm:dir/>
          <dgm:resizeHandles val="exact"/>
        </dgm:presLayoutVars>
      </dgm:prSet>
      <dgm:spPr/>
      <dgm:t>
        <a:bodyPr/>
        <a:lstStyle/>
        <a:p>
          <a:endParaRPr lang="en-US"/>
        </a:p>
      </dgm:t>
    </dgm:pt>
    <dgm:pt modelId="{7F288705-CE38-4C9C-98E6-D6EBBE2CF206}" type="pres">
      <dgm:prSet presAssocID="{919D775B-A38B-4053-B422-50F36CBAE691}" presName="composite" presStyleCnt="0"/>
      <dgm:spPr/>
    </dgm:pt>
    <dgm:pt modelId="{A4B0A3A2-FB42-49BF-A946-D4E5D6D2BC7A}" type="pres">
      <dgm:prSet presAssocID="{919D775B-A38B-4053-B422-50F36CBAE691}" presName="rect1" presStyleLbl="trAlignAcc1" presStyleIdx="0" presStyleCnt="3">
        <dgm:presLayoutVars>
          <dgm:bulletEnabled val="1"/>
        </dgm:presLayoutVars>
      </dgm:prSet>
      <dgm:spPr/>
      <dgm:t>
        <a:bodyPr/>
        <a:lstStyle/>
        <a:p>
          <a:endParaRPr lang="en-US"/>
        </a:p>
      </dgm:t>
    </dgm:pt>
    <dgm:pt modelId="{4555C352-D898-4A5C-A239-9500FF59AC71}" type="pres">
      <dgm:prSet presAssocID="{919D775B-A38B-4053-B422-50F36CBAE691}" presName="rect2"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t>
        <a:bodyPr/>
        <a:lstStyle/>
        <a:p>
          <a:endParaRPr lang="en-US"/>
        </a:p>
      </dgm:t>
    </dgm:pt>
    <dgm:pt modelId="{05B52DDC-58E1-4D89-B13F-73B3E2A9562B}" type="pres">
      <dgm:prSet presAssocID="{44B1BD26-4B6C-4BF5-9E40-F4B6E4D4B41A}" presName="sibTrans" presStyleCnt="0"/>
      <dgm:spPr/>
    </dgm:pt>
    <dgm:pt modelId="{24A8BAEB-0EB0-4EAE-8227-105E64C67962}" type="pres">
      <dgm:prSet presAssocID="{A20C77FE-188D-443D-B5C3-31B6ECEB0467}" presName="composite" presStyleCnt="0"/>
      <dgm:spPr/>
    </dgm:pt>
    <dgm:pt modelId="{248D60D9-661D-4E62-ADD8-D89F376B4BC9}" type="pres">
      <dgm:prSet presAssocID="{A20C77FE-188D-443D-B5C3-31B6ECEB0467}" presName="rect1" presStyleLbl="trAlignAcc1" presStyleIdx="1" presStyleCnt="3">
        <dgm:presLayoutVars>
          <dgm:bulletEnabled val="1"/>
        </dgm:presLayoutVars>
      </dgm:prSet>
      <dgm:spPr/>
      <dgm:t>
        <a:bodyPr/>
        <a:lstStyle/>
        <a:p>
          <a:endParaRPr lang="en-US"/>
        </a:p>
      </dgm:t>
    </dgm:pt>
    <dgm:pt modelId="{653FDE49-9C96-4AA1-B931-6A188738E46B}" type="pres">
      <dgm:prSet presAssocID="{A20C77FE-188D-443D-B5C3-31B6ECEB0467}" presName="rect2" presStyleLbl="fgImgPlace1" presStyleIdx="1"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pt>
    <dgm:pt modelId="{383BABF6-E059-406B-B8FF-5EEB5FBA1679}" type="pres">
      <dgm:prSet presAssocID="{05869D72-D617-4797-8AA1-50C7B13C0E1A}" presName="sibTrans" presStyleCnt="0"/>
      <dgm:spPr/>
    </dgm:pt>
    <dgm:pt modelId="{77C338D0-159F-40BD-A92F-86DEFCC7ACDD}" type="pres">
      <dgm:prSet presAssocID="{22F60930-5C89-411A-85D8-C90C441DA37C}" presName="composite" presStyleCnt="0"/>
      <dgm:spPr/>
    </dgm:pt>
    <dgm:pt modelId="{FBDCB2CF-C55A-49CD-8E01-1CB02C9B8D5B}" type="pres">
      <dgm:prSet presAssocID="{22F60930-5C89-411A-85D8-C90C441DA37C}" presName="rect1" presStyleLbl="trAlignAcc1" presStyleIdx="2" presStyleCnt="3">
        <dgm:presLayoutVars>
          <dgm:bulletEnabled val="1"/>
        </dgm:presLayoutVars>
      </dgm:prSet>
      <dgm:spPr/>
      <dgm:t>
        <a:bodyPr/>
        <a:lstStyle/>
        <a:p>
          <a:endParaRPr lang="en-US"/>
        </a:p>
      </dgm:t>
    </dgm:pt>
    <dgm:pt modelId="{B7DE579B-6084-448D-897A-68FB59B845BB}" type="pres">
      <dgm:prSet presAssocID="{22F60930-5C89-411A-85D8-C90C441DA37C}" presName="rect2" presStyleLbl="fgImgPlace1" presStyleIdx="2"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pt>
  </dgm:ptLst>
  <dgm:cxnLst>
    <dgm:cxn modelId="{96E6DE85-35AE-4552-8230-EB3E4A2B5916}" type="presOf" srcId="{A20C77FE-188D-443D-B5C3-31B6ECEB0467}" destId="{248D60D9-661D-4E62-ADD8-D89F376B4BC9}" srcOrd="0" destOrd="0" presId="urn:microsoft.com/office/officeart/2008/layout/PictureStrips"/>
    <dgm:cxn modelId="{62954EA0-AC76-4413-A9BA-B4D00832F138}" type="presOf" srcId="{3A9C6D0B-C0B1-4D27-9077-21834961C62E}" destId="{FECA1D03-D6AA-4460-94BE-ED2B9FBF84F3}" srcOrd="0" destOrd="0" presId="urn:microsoft.com/office/officeart/2008/layout/PictureStrips"/>
    <dgm:cxn modelId="{303661BE-910D-4436-957D-44E36DC527BB}" type="presOf" srcId="{919D775B-A38B-4053-B422-50F36CBAE691}" destId="{A4B0A3A2-FB42-49BF-A946-D4E5D6D2BC7A}" srcOrd="0" destOrd="0" presId="urn:microsoft.com/office/officeart/2008/layout/PictureStrips"/>
    <dgm:cxn modelId="{6F2C06B7-E683-4725-8CF1-F4FC87B17EF9}" srcId="{3A9C6D0B-C0B1-4D27-9077-21834961C62E}" destId="{919D775B-A38B-4053-B422-50F36CBAE691}" srcOrd="0" destOrd="0" parTransId="{5AED0B73-88B4-4CEF-B9D8-27989C67AB70}" sibTransId="{44B1BD26-4B6C-4BF5-9E40-F4B6E4D4B41A}"/>
    <dgm:cxn modelId="{8537C0A9-B00A-4C30-90DD-C131D407FAD6}" srcId="{3A9C6D0B-C0B1-4D27-9077-21834961C62E}" destId="{22F60930-5C89-411A-85D8-C90C441DA37C}" srcOrd="2" destOrd="0" parTransId="{C4BDB782-CE4D-454F-BBF3-2C2CCEEAFA39}" sibTransId="{D2097311-D543-4686-A07D-5476F640E326}"/>
    <dgm:cxn modelId="{9E34AB67-9F82-4DBD-BC46-E22070770329}" type="presOf" srcId="{22F60930-5C89-411A-85D8-C90C441DA37C}" destId="{FBDCB2CF-C55A-49CD-8E01-1CB02C9B8D5B}" srcOrd="0" destOrd="0" presId="urn:microsoft.com/office/officeart/2008/layout/PictureStrips"/>
    <dgm:cxn modelId="{542F86FA-3BD3-4A8F-9FFC-FF0B32370088}" srcId="{3A9C6D0B-C0B1-4D27-9077-21834961C62E}" destId="{A20C77FE-188D-443D-B5C3-31B6ECEB0467}" srcOrd="1" destOrd="0" parTransId="{6532754A-28C7-4CCD-A359-B8A61E20B283}" sibTransId="{05869D72-D617-4797-8AA1-50C7B13C0E1A}"/>
    <dgm:cxn modelId="{011645BC-B230-4479-82E8-8158E03CA643}" type="presParOf" srcId="{FECA1D03-D6AA-4460-94BE-ED2B9FBF84F3}" destId="{7F288705-CE38-4C9C-98E6-D6EBBE2CF206}" srcOrd="0" destOrd="0" presId="urn:microsoft.com/office/officeart/2008/layout/PictureStrips"/>
    <dgm:cxn modelId="{A773E018-07C1-46A5-AB12-3E7E5C0B16F5}" type="presParOf" srcId="{7F288705-CE38-4C9C-98E6-D6EBBE2CF206}" destId="{A4B0A3A2-FB42-49BF-A946-D4E5D6D2BC7A}" srcOrd="0" destOrd="0" presId="urn:microsoft.com/office/officeart/2008/layout/PictureStrips"/>
    <dgm:cxn modelId="{D3ECE93D-8610-4D26-9AAC-044D22622396}" type="presParOf" srcId="{7F288705-CE38-4C9C-98E6-D6EBBE2CF206}" destId="{4555C352-D898-4A5C-A239-9500FF59AC71}" srcOrd="1" destOrd="0" presId="urn:microsoft.com/office/officeart/2008/layout/PictureStrips"/>
    <dgm:cxn modelId="{B10C52A0-7736-4CFB-9E0E-35F7CE7599C6}" type="presParOf" srcId="{FECA1D03-D6AA-4460-94BE-ED2B9FBF84F3}" destId="{05B52DDC-58E1-4D89-B13F-73B3E2A9562B}" srcOrd="1" destOrd="0" presId="urn:microsoft.com/office/officeart/2008/layout/PictureStrips"/>
    <dgm:cxn modelId="{61DE99FE-0EAC-4A99-8EE9-2829BC82382E}" type="presParOf" srcId="{FECA1D03-D6AA-4460-94BE-ED2B9FBF84F3}" destId="{24A8BAEB-0EB0-4EAE-8227-105E64C67962}" srcOrd="2" destOrd="0" presId="urn:microsoft.com/office/officeart/2008/layout/PictureStrips"/>
    <dgm:cxn modelId="{A98841AB-CA22-4473-8037-4FBCD1B16016}" type="presParOf" srcId="{24A8BAEB-0EB0-4EAE-8227-105E64C67962}" destId="{248D60D9-661D-4E62-ADD8-D89F376B4BC9}" srcOrd="0" destOrd="0" presId="urn:microsoft.com/office/officeart/2008/layout/PictureStrips"/>
    <dgm:cxn modelId="{C16CF369-389F-45ED-8525-CF1868C0352A}" type="presParOf" srcId="{24A8BAEB-0EB0-4EAE-8227-105E64C67962}" destId="{653FDE49-9C96-4AA1-B931-6A188738E46B}" srcOrd="1" destOrd="0" presId="urn:microsoft.com/office/officeart/2008/layout/PictureStrips"/>
    <dgm:cxn modelId="{37911FF2-51E6-437C-99CA-7E58D8E446F5}" type="presParOf" srcId="{FECA1D03-D6AA-4460-94BE-ED2B9FBF84F3}" destId="{383BABF6-E059-406B-B8FF-5EEB5FBA1679}" srcOrd="3" destOrd="0" presId="urn:microsoft.com/office/officeart/2008/layout/PictureStrips"/>
    <dgm:cxn modelId="{A4094D86-A22F-4A11-9458-A9DEF9B502F5}" type="presParOf" srcId="{FECA1D03-D6AA-4460-94BE-ED2B9FBF84F3}" destId="{77C338D0-159F-40BD-A92F-86DEFCC7ACDD}" srcOrd="4" destOrd="0" presId="urn:microsoft.com/office/officeart/2008/layout/PictureStrips"/>
    <dgm:cxn modelId="{A25E7C34-D397-43EC-9F4F-65312E0FB71F}" type="presParOf" srcId="{77C338D0-159F-40BD-A92F-86DEFCC7ACDD}" destId="{FBDCB2CF-C55A-49CD-8E01-1CB02C9B8D5B}" srcOrd="0" destOrd="0" presId="urn:microsoft.com/office/officeart/2008/layout/PictureStrips"/>
    <dgm:cxn modelId="{21216554-C69E-40A0-9F89-6575B24BB815}" type="presParOf" srcId="{77C338D0-159F-40BD-A92F-86DEFCC7ACDD}" destId="{B7DE579B-6084-448D-897A-68FB59B845BB}"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7DAC96-9379-4FC9-8D99-FD7B22EC551A}"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90C7039E-1A19-4A07-89CA-1703A6F7A7ED}">
      <dgm:prSet phldrT="[Text]" custT="1"/>
      <dgm:spPr/>
      <dgm:t>
        <a:bodyPr anchor="t"/>
        <a:lstStyle/>
        <a:p>
          <a:r>
            <a:rPr lang="en-US" sz="1800" b="1" dirty="0" smtClean="0">
              <a:solidFill>
                <a:schemeClr val="tx1"/>
              </a:solidFill>
              <a:latin typeface="Arial" panose="020B0604020202020204" pitchFamily="34" charset="0"/>
              <a:cs typeface="Arial" panose="020B0604020202020204" pitchFamily="34" charset="0"/>
            </a:rPr>
            <a:t>Product</a:t>
          </a:r>
          <a:endParaRPr lang="en-US" sz="1800" b="1" dirty="0">
            <a:solidFill>
              <a:schemeClr val="tx1"/>
            </a:solidFill>
            <a:latin typeface="Arial" panose="020B0604020202020204" pitchFamily="34" charset="0"/>
            <a:cs typeface="Arial" panose="020B0604020202020204" pitchFamily="34" charset="0"/>
          </a:endParaRPr>
        </a:p>
      </dgm:t>
    </dgm:pt>
    <dgm:pt modelId="{EE4E6103-79AB-452B-A190-915787FAD0C1}" type="sibTrans" cxnId="{8DD2B4C7-651C-4A2A-AF7D-5B5E9A976CD8}">
      <dgm:prSet/>
      <dgm:spPr/>
      <dgm:t>
        <a:bodyPr/>
        <a:lstStyle/>
        <a:p>
          <a:endParaRPr lang="en-US" sz="1800"/>
        </a:p>
      </dgm:t>
    </dgm:pt>
    <dgm:pt modelId="{FB5F58F9-6C95-424B-A05E-887E7B7C3702}" type="parTrans" cxnId="{8DD2B4C7-651C-4A2A-AF7D-5B5E9A976CD8}">
      <dgm:prSet/>
      <dgm:spPr/>
      <dgm:t>
        <a:bodyPr/>
        <a:lstStyle/>
        <a:p>
          <a:endParaRPr lang="en-US" sz="1800"/>
        </a:p>
      </dgm:t>
    </dgm:pt>
    <dgm:pt modelId="{CAC8CA2F-C5D4-492A-80A9-07814665961A}">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OPTN Bylaw modification (Appendix J)</a:t>
          </a:r>
          <a:endParaRPr lang="en-US" sz="2000" b="1" dirty="0">
            <a:solidFill>
              <a:schemeClr val="tx1"/>
            </a:solidFill>
            <a:latin typeface="Arial" panose="020B0604020202020204" pitchFamily="34" charset="0"/>
            <a:cs typeface="Arial" panose="020B0604020202020204" pitchFamily="34" charset="0"/>
          </a:endParaRPr>
        </a:p>
      </dgm:t>
    </dgm:pt>
    <dgm:pt modelId="{6C203F6D-E820-4C09-9295-E7BBC4D1F4D9}" type="sibTrans" cxnId="{6F733F34-9D90-40D1-A5D7-2A370C08FF32}">
      <dgm:prSet/>
      <dgm:spPr/>
      <dgm:t>
        <a:bodyPr/>
        <a:lstStyle/>
        <a:p>
          <a:endParaRPr lang="en-US" sz="1800"/>
        </a:p>
      </dgm:t>
    </dgm:pt>
    <dgm:pt modelId="{C87B7695-3D9E-4761-B947-EF7830EC70B6}" type="parTrans" cxnId="{6F733F34-9D90-40D1-A5D7-2A370C08FF32}">
      <dgm:prSet/>
      <dgm:spPr/>
      <dgm:t>
        <a:bodyPr/>
        <a:lstStyle/>
        <a:p>
          <a:endParaRPr lang="en-US" sz="1800"/>
        </a:p>
      </dgm:t>
    </dgm:pt>
    <dgm:pt modelId="{31AB2575-17D4-4484-A195-B98F1871CAF6}">
      <dgm:prSet phldrT="[Text]" custT="1"/>
      <dgm:spPr/>
      <dgm:t>
        <a:bodyPr anchor="t"/>
        <a:lstStyle/>
        <a:p>
          <a:r>
            <a:rPr lang="en-US" sz="1800" b="1" dirty="0" smtClean="0">
              <a:solidFill>
                <a:schemeClr val="tx1"/>
              </a:solidFill>
              <a:latin typeface="Arial" panose="020B0604020202020204" pitchFamily="34" charset="0"/>
              <a:cs typeface="Arial" panose="020B0604020202020204" pitchFamily="34" charset="0"/>
            </a:rPr>
            <a:t>Target Population Impact:  </a:t>
          </a:r>
          <a:endParaRPr lang="en-US" sz="1800" i="1" dirty="0">
            <a:solidFill>
              <a:schemeClr val="tx1"/>
            </a:solidFill>
            <a:latin typeface="Arial" panose="020B0604020202020204" pitchFamily="34" charset="0"/>
            <a:cs typeface="Arial" panose="020B0604020202020204" pitchFamily="34" charset="0"/>
          </a:endParaRPr>
        </a:p>
      </dgm:t>
    </dgm:pt>
    <dgm:pt modelId="{686CB44E-E647-4A7E-A8E6-25BB46BDDCAE}" type="sibTrans" cxnId="{218C5691-7D68-4B13-8134-89BB8E8D7688}">
      <dgm:prSet/>
      <dgm:spPr/>
      <dgm:t>
        <a:bodyPr/>
        <a:lstStyle/>
        <a:p>
          <a:endParaRPr lang="en-US" sz="1800"/>
        </a:p>
      </dgm:t>
    </dgm:pt>
    <dgm:pt modelId="{8180586E-EAB3-44DA-B1CC-F721E903BC67}" type="parTrans" cxnId="{218C5691-7D68-4B13-8134-89BB8E8D7688}">
      <dgm:prSet/>
      <dgm:spPr/>
      <dgm:t>
        <a:bodyPr/>
        <a:lstStyle/>
        <a:p>
          <a:endParaRPr lang="en-US" sz="1800"/>
        </a:p>
      </dgm:t>
    </dgm:pt>
    <dgm:pt modelId="{DD067FA4-E570-408F-AE72-AEA73E06A60C}">
      <dgm:prSet phldrT="[Text]" custT="1"/>
      <dgm:spPr/>
      <dgm:t>
        <a:bodyPr anchor="t"/>
        <a:lstStyle/>
        <a:p>
          <a:r>
            <a:rPr lang="en-US" sz="2000" b="1" i="0" dirty="0" smtClean="0">
              <a:solidFill>
                <a:schemeClr val="tx1"/>
              </a:solidFill>
              <a:latin typeface="Arial" panose="020B0604020202020204" pitchFamily="34" charset="0"/>
              <a:cs typeface="Arial" panose="020B0604020202020204" pitchFamily="34" charset="0"/>
            </a:rPr>
            <a:t>VCA Transplant Programs</a:t>
          </a:r>
          <a:endParaRPr lang="en-US" sz="2000" b="1" i="0" dirty="0">
            <a:solidFill>
              <a:schemeClr val="tx1"/>
            </a:solidFill>
            <a:latin typeface="Arial" panose="020B0604020202020204" pitchFamily="34" charset="0"/>
            <a:cs typeface="Arial" panose="020B0604020202020204" pitchFamily="34" charset="0"/>
          </a:endParaRPr>
        </a:p>
      </dgm:t>
    </dgm:pt>
    <dgm:pt modelId="{C0F20C9A-07D2-4D91-8F6A-E1A6A36EF8C5}" type="sibTrans" cxnId="{5C3E6FAB-683D-4A00-86E9-6562CB5AEF84}">
      <dgm:prSet/>
      <dgm:spPr/>
      <dgm:t>
        <a:bodyPr/>
        <a:lstStyle/>
        <a:p>
          <a:endParaRPr lang="en-US" sz="1800"/>
        </a:p>
      </dgm:t>
    </dgm:pt>
    <dgm:pt modelId="{42F816B5-FC01-4956-AFD1-197E931B13B6}" type="parTrans" cxnId="{5C3E6FAB-683D-4A00-86E9-6562CB5AEF84}">
      <dgm:prSet/>
      <dgm:spPr/>
      <dgm:t>
        <a:bodyPr/>
        <a:lstStyle/>
        <a:p>
          <a:endParaRPr lang="en-US" sz="1800"/>
        </a:p>
      </dgm:t>
    </dgm:pt>
    <dgm:pt modelId="{E0D40CAC-E6AE-4D76-B6D8-D5BFE621A6A5}">
      <dgm:prSet phldrT="[Text]" custT="1"/>
      <dgm:spPr/>
      <dgm:t>
        <a:bodyPr anchor="t"/>
        <a:lstStyle/>
        <a:p>
          <a:r>
            <a:rPr lang="en-US" sz="1800" b="1" dirty="0" smtClean="0">
              <a:solidFill>
                <a:schemeClr val="tx1"/>
              </a:solidFill>
              <a:latin typeface="Arial" panose="020B0604020202020204" pitchFamily="34" charset="0"/>
              <a:cs typeface="Arial" panose="020B0604020202020204" pitchFamily="34" charset="0"/>
            </a:rPr>
            <a:t>Total IT Implementation Hours</a:t>
          </a:r>
          <a:endParaRPr lang="en-US" sz="1800" dirty="0">
            <a:solidFill>
              <a:schemeClr val="tx1"/>
            </a:solidFill>
            <a:latin typeface="Arial" panose="020B0604020202020204" pitchFamily="34" charset="0"/>
            <a:cs typeface="Arial" panose="020B0604020202020204" pitchFamily="34" charset="0"/>
          </a:endParaRPr>
        </a:p>
      </dgm:t>
    </dgm:pt>
    <dgm:pt modelId="{7E04C989-DF7C-4B7C-8509-1998BEF6CE14}" type="sibTrans" cxnId="{95EAF22B-3C9B-44BD-82CE-8605268D5E4C}">
      <dgm:prSet/>
      <dgm:spPr/>
      <dgm:t>
        <a:bodyPr/>
        <a:lstStyle/>
        <a:p>
          <a:endParaRPr lang="en-US" sz="1800"/>
        </a:p>
      </dgm:t>
    </dgm:pt>
    <dgm:pt modelId="{ED310B58-4F50-4990-ABD7-CAFD033EF73F}" type="parTrans" cxnId="{95EAF22B-3C9B-44BD-82CE-8605268D5E4C}">
      <dgm:prSet/>
      <dgm:spPr/>
      <dgm:t>
        <a:bodyPr/>
        <a:lstStyle/>
        <a:p>
          <a:endParaRPr lang="en-US" sz="1800"/>
        </a:p>
      </dgm:t>
    </dgm:pt>
    <dgm:pt modelId="{810CD61C-5722-4AEE-B7A8-759ACEA85E91}">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0/10,680</a:t>
          </a:r>
          <a:endParaRPr lang="en-US" sz="2000" b="1" dirty="0">
            <a:solidFill>
              <a:schemeClr val="tx1"/>
            </a:solidFill>
            <a:latin typeface="Arial" panose="020B0604020202020204" pitchFamily="34" charset="0"/>
            <a:cs typeface="Arial" panose="020B0604020202020204" pitchFamily="34" charset="0"/>
          </a:endParaRPr>
        </a:p>
      </dgm:t>
    </dgm:pt>
    <dgm:pt modelId="{37C171DD-4693-46A9-980C-5C9D1B9B4B2C}" type="sibTrans" cxnId="{28386FD4-AD86-4E95-BEA1-6C0E2BEF77D1}">
      <dgm:prSet/>
      <dgm:spPr/>
      <dgm:t>
        <a:bodyPr/>
        <a:lstStyle/>
        <a:p>
          <a:endParaRPr lang="en-US" sz="1800"/>
        </a:p>
      </dgm:t>
    </dgm:pt>
    <dgm:pt modelId="{E76511E1-3797-414B-B906-C2E7ECF94BD0}" type="parTrans" cxnId="{28386FD4-AD86-4E95-BEA1-6C0E2BEF77D1}">
      <dgm:prSet/>
      <dgm:spPr/>
      <dgm:t>
        <a:bodyPr/>
        <a:lstStyle/>
        <a:p>
          <a:endParaRPr lang="en-US" sz="1800"/>
        </a:p>
      </dgm:t>
    </dgm:pt>
    <dgm:pt modelId="{7721414C-D44B-4ACB-8F51-C740BF3D21DE}">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40/17,885</a:t>
          </a:r>
          <a:endParaRPr lang="en-US" sz="2000" dirty="0">
            <a:solidFill>
              <a:schemeClr val="tx1"/>
            </a:solidFill>
            <a:latin typeface="Arial" panose="020B0604020202020204" pitchFamily="34" charset="0"/>
            <a:cs typeface="Arial" panose="020B0604020202020204" pitchFamily="34" charset="0"/>
          </a:endParaRPr>
        </a:p>
      </dgm:t>
    </dgm:pt>
    <dgm:pt modelId="{C23EF881-03B8-44E8-811E-BDF95511A309}" type="sibTrans" cxnId="{CCA8C3CD-86F9-4573-970E-5B0FE713888B}">
      <dgm:prSet/>
      <dgm:spPr/>
      <dgm:t>
        <a:bodyPr/>
        <a:lstStyle/>
        <a:p>
          <a:endParaRPr lang="en-US" sz="1800"/>
        </a:p>
      </dgm:t>
    </dgm:pt>
    <dgm:pt modelId="{B858363B-60D6-483B-94A7-2C15D71A1500}" type="parTrans" cxnId="{CCA8C3CD-86F9-4573-970E-5B0FE713888B}">
      <dgm:prSet/>
      <dgm:spPr/>
      <dgm:t>
        <a:bodyPr/>
        <a:lstStyle/>
        <a:p>
          <a:endParaRPr lang="en-US" sz="1800"/>
        </a:p>
      </dgm:t>
    </dgm:pt>
    <dgm:pt modelId="{7A2CDC2D-77C7-463E-9635-B16567B66E15}">
      <dgm:prSet phldrT="[Text]" custT="1"/>
      <dgm:spPr/>
      <dgm:t>
        <a:bodyPr anchor="t"/>
        <a:lstStyle/>
        <a:p>
          <a:r>
            <a:rPr lang="en-US" sz="1800" b="1" dirty="0" smtClean="0">
              <a:solidFill>
                <a:schemeClr val="tx1"/>
              </a:solidFill>
              <a:latin typeface="Arial" panose="020B0604020202020204" pitchFamily="34" charset="0"/>
              <a:cs typeface="Arial" panose="020B0604020202020204" pitchFamily="34" charset="0"/>
            </a:rPr>
            <a:t>Total Overall Implementation Hours</a:t>
          </a:r>
          <a:endParaRPr lang="en-US" sz="1800" dirty="0">
            <a:solidFill>
              <a:schemeClr val="tx1"/>
            </a:solidFill>
            <a:latin typeface="Arial" panose="020B0604020202020204" pitchFamily="34" charset="0"/>
            <a:cs typeface="Arial" panose="020B0604020202020204" pitchFamily="34" charset="0"/>
          </a:endParaRPr>
        </a:p>
      </dgm:t>
    </dgm:pt>
    <dgm:pt modelId="{17FA660C-04AA-449F-903C-B668DE723767}" type="sibTrans" cxnId="{54BADF5F-040A-46F2-85F0-6F9459F1AFF1}">
      <dgm:prSet/>
      <dgm:spPr/>
      <dgm:t>
        <a:bodyPr/>
        <a:lstStyle/>
        <a:p>
          <a:endParaRPr lang="en-US" sz="1800"/>
        </a:p>
      </dgm:t>
    </dgm:pt>
    <dgm:pt modelId="{9EA893E0-EAF1-4207-B0EE-DF199BB53C9D}" type="parTrans" cxnId="{54BADF5F-040A-46F2-85F0-6F9459F1AFF1}">
      <dgm:prSet/>
      <dgm:spPr/>
      <dgm:t>
        <a:bodyPr/>
        <a:lstStyle/>
        <a:p>
          <a:endParaRPr lang="en-US" sz="1800"/>
        </a:p>
      </dgm:t>
    </dgm:pt>
    <dgm:pt modelId="{41D4BA01-01B6-49C5-935D-2CC14EF342A5}" type="pres">
      <dgm:prSet presAssocID="{107DAC96-9379-4FC9-8D99-FD7B22EC551A}" presName="vert0" presStyleCnt="0">
        <dgm:presLayoutVars>
          <dgm:dir/>
          <dgm:animOne val="branch"/>
          <dgm:animLvl val="lvl"/>
        </dgm:presLayoutVars>
      </dgm:prSet>
      <dgm:spPr/>
      <dgm:t>
        <a:bodyPr/>
        <a:lstStyle/>
        <a:p>
          <a:endParaRPr lang="en-US"/>
        </a:p>
      </dgm:t>
    </dgm:pt>
    <dgm:pt modelId="{F672B312-8A2F-42A6-BD7A-10DAE6DC2E9A}" type="pres">
      <dgm:prSet presAssocID="{90C7039E-1A19-4A07-89CA-1703A6F7A7ED}" presName="thickLine" presStyleLbl="alignNode1" presStyleIdx="0" presStyleCnt="4"/>
      <dgm:spPr/>
    </dgm:pt>
    <dgm:pt modelId="{2F39CE7D-EB04-4B04-859C-37777E176A04}" type="pres">
      <dgm:prSet presAssocID="{90C7039E-1A19-4A07-89CA-1703A6F7A7ED}" presName="horz1" presStyleCnt="0"/>
      <dgm:spPr/>
    </dgm:pt>
    <dgm:pt modelId="{A5164E4D-52C9-4693-9BB3-731FD558CDB5}" type="pres">
      <dgm:prSet presAssocID="{90C7039E-1A19-4A07-89CA-1703A6F7A7ED}" presName="tx1" presStyleLbl="revTx" presStyleIdx="0" presStyleCnt="8"/>
      <dgm:spPr/>
      <dgm:t>
        <a:bodyPr/>
        <a:lstStyle/>
        <a:p>
          <a:endParaRPr lang="en-US"/>
        </a:p>
      </dgm:t>
    </dgm:pt>
    <dgm:pt modelId="{6EBC72D3-A0BE-480D-9B95-D7F64FAAEF2B}" type="pres">
      <dgm:prSet presAssocID="{90C7039E-1A19-4A07-89CA-1703A6F7A7ED}" presName="vert1" presStyleCnt="0"/>
      <dgm:spPr/>
    </dgm:pt>
    <dgm:pt modelId="{A8B27A4B-2122-4829-9D67-B7DE50EAB6BF}" type="pres">
      <dgm:prSet presAssocID="{CAC8CA2F-C5D4-492A-80A9-07814665961A}" presName="vertSpace2a" presStyleCnt="0"/>
      <dgm:spPr/>
    </dgm:pt>
    <dgm:pt modelId="{EF3C3B9D-832C-4943-B3F8-4D7E6F482C4E}" type="pres">
      <dgm:prSet presAssocID="{CAC8CA2F-C5D4-492A-80A9-07814665961A}" presName="horz2" presStyleCnt="0"/>
      <dgm:spPr/>
    </dgm:pt>
    <dgm:pt modelId="{4A5940EF-9DA9-4799-9D29-72427154A12A}" type="pres">
      <dgm:prSet presAssocID="{CAC8CA2F-C5D4-492A-80A9-07814665961A}" presName="horzSpace2" presStyleCnt="0"/>
      <dgm:spPr/>
    </dgm:pt>
    <dgm:pt modelId="{61BBD1D9-C9D7-41CB-B9D0-28A16CBCAB48}" type="pres">
      <dgm:prSet presAssocID="{CAC8CA2F-C5D4-492A-80A9-07814665961A}" presName="tx2" presStyleLbl="revTx" presStyleIdx="1" presStyleCnt="8" custScaleX="92404" custLinFactNeighborX="6795" custLinFactNeighborY="0"/>
      <dgm:spPr/>
      <dgm:t>
        <a:bodyPr/>
        <a:lstStyle/>
        <a:p>
          <a:endParaRPr lang="en-US"/>
        </a:p>
      </dgm:t>
    </dgm:pt>
    <dgm:pt modelId="{78507362-2B58-4DAF-B20A-AF42B52BA9E2}" type="pres">
      <dgm:prSet presAssocID="{CAC8CA2F-C5D4-492A-80A9-07814665961A}" presName="vert2" presStyleCnt="0"/>
      <dgm:spPr/>
    </dgm:pt>
    <dgm:pt modelId="{151C5AA3-6813-4CAD-A994-5131D6BBE9AD}" type="pres">
      <dgm:prSet presAssocID="{CAC8CA2F-C5D4-492A-80A9-07814665961A}" presName="thinLine2b" presStyleLbl="callout" presStyleIdx="0" presStyleCnt="4"/>
      <dgm:spPr/>
    </dgm:pt>
    <dgm:pt modelId="{D1D066CB-D08E-4063-ACDD-594F1F42EFB9}" type="pres">
      <dgm:prSet presAssocID="{CAC8CA2F-C5D4-492A-80A9-07814665961A}" presName="vertSpace2b" presStyleCnt="0"/>
      <dgm:spPr/>
    </dgm:pt>
    <dgm:pt modelId="{2CBC7001-A7F3-439C-96BF-29AA2FFC3FD0}" type="pres">
      <dgm:prSet presAssocID="{31AB2575-17D4-4484-A195-B98F1871CAF6}" presName="thickLine" presStyleLbl="alignNode1" presStyleIdx="1" presStyleCnt="4"/>
      <dgm:spPr/>
    </dgm:pt>
    <dgm:pt modelId="{925C180E-1473-4D1E-95F6-AEDC171E879F}" type="pres">
      <dgm:prSet presAssocID="{31AB2575-17D4-4484-A195-B98F1871CAF6}" presName="horz1" presStyleCnt="0"/>
      <dgm:spPr/>
    </dgm:pt>
    <dgm:pt modelId="{2EE21AA4-E753-4588-9BC0-C124E9356183}" type="pres">
      <dgm:prSet presAssocID="{31AB2575-17D4-4484-A195-B98F1871CAF6}" presName="tx1" presStyleLbl="revTx" presStyleIdx="2" presStyleCnt="8"/>
      <dgm:spPr/>
      <dgm:t>
        <a:bodyPr/>
        <a:lstStyle/>
        <a:p>
          <a:endParaRPr lang="en-US"/>
        </a:p>
      </dgm:t>
    </dgm:pt>
    <dgm:pt modelId="{073E8A70-1283-4758-AFE1-58ABB7EC9E07}" type="pres">
      <dgm:prSet presAssocID="{31AB2575-17D4-4484-A195-B98F1871CAF6}" presName="vert1" presStyleCnt="0"/>
      <dgm:spPr/>
    </dgm:pt>
    <dgm:pt modelId="{80035B78-66B3-48FB-8D82-CD93C9FE0FA1}" type="pres">
      <dgm:prSet presAssocID="{DD067FA4-E570-408F-AE72-AEA73E06A60C}" presName="vertSpace2a" presStyleCnt="0"/>
      <dgm:spPr/>
    </dgm:pt>
    <dgm:pt modelId="{FCEA6826-8433-4ECD-B343-E5B8C6CFC6A8}" type="pres">
      <dgm:prSet presAssocID="{DD067FA4-E570-408F-AE72-AEA73E06A60C}" presName="horz2" presStyleCnt="0"/>
      <dgm:spPr/>
    </dgm:pt>
    <dgm:pt modelId="{6CF2EA9B-9216-4F87-B1F5-CB4799CE2454}" type="pres">
      <dgm:prSet presAssocID="{DD067FA4-E570-408F-AE72-AEA73E06A60C}" presName="horzSpace2" presStyleCnt="0"/>
      <dgm:spPr/>
    </dgm:pt>
    <dgm:pt modelId="{A25D3FC2-CC95-4E66-9F45-8730BC74FE22}" type="pres">
      <dgm:prSet presAssocID="{DD067FA4-E570-408F-AE72-AEA73E06A60C}" presName="tx2" presStyleLbl="revTx" presStyleIdx="3" presStyleCnt="8" custScaleX="90785" custLinFactNeighborX="7049"/>
      <dgm:spPr/>
      <dgm:t>
        <a:bodyPr/>
        <a:lstStyle/>
        <a:p>
          <a:endParaRPr lang="en-US"/>
        </a:p>
      </dgm:t>
    </dgm:pt>
    <dgm:pt modelId="{649854D2-843E-4033-87F1-EDC98CC694E3}" type="pres">
      <dgm:prSet presAssocID="{DD067FA4-E570-408F-AE72-AEA73E06A60C}" presName="vert2" presStyleCnt="0"/>
      <dgm:spPr/>
    </dgm:pt>
    <dgm:pt modelId="{7CA78E68-D3BD-4481-A6E9-F5B1FE2EC337}" type="pres">
      <dgm:prSet presAssocID="{DD067FA4-E570-408F-AE72-AEA73E06A60C}" presName="thinLine2b" presStyleLbl="callout" presStyleIdx="1" presStyleCnt="4"/>
      <dgm:spPr/>
    </dgm:pt>
    <dgm:pt modelId="{A1461EA6-765E-4003-A4C2-F4B97CA39016}" type="pres">
      <dgm:prSet presAssocID="{DD067FA4-E570-408F-AE72-AEA73E06A60C}" presName="vertSpace2b" presStyleCnt="0"/>
      <dgm:spPr/>
    </dgm:pt>
    <dgm:pt modelId="{5E29DEEA-F388-446E-B22C-6373E22BE969}" type="pres">
      <dgm:prSet presAssocID="{E0D40CAC-E6AE-4D76-B6D8-D5BFE621A6A5}" presName="thickLine" presStyleLbl="alignNode1" presStyleIdx="2" presStyleCnt="4"/>
      <dgm:spPr/>
    </dgm:pt>
    <dgm:pt modelId="{6D5BC7C4-250A-4757-ADAC-8E6ECE1D4B1D}" type="pres">
      <dgm:prSet presAssocID="{E0D40CAC-E6AE-4D76-B6D8-D5BFE621A6A5}" presName="horz1" presStyleCnt="0"/>
      <dgm:spPr/>
    </dgm:pt>
    <dgm:pt modelId="{9FB2DCDC-7274-477E-BFB8-85CD2E556C33}" type="pres">
      <dgm:prSet presAssocID="{E0D40CAC-E6AE-4D76-B6D8-D5BFE621A6A5}" presName="tx1" presStyleLbl="revTx" presStyleIdx="4" presStyleCnt="8" custScaleX="111987"/>
      <dgm:spPr/>
      <dgm:t>
        <a:bodyPr/>
        <a:lstStyle/>
        <a:p>
          <a:endParaRPr lang="en-US"/>
        </a:p>
      </dgm:t>
    </dgm:pt>
    <dgm:pt modelId="{9FFD080B-15D6-48EB-A478-4A105C1E40C8}" type="pres">
      <dgm:prSet presAssocID="{E0D40CAC-E6AE-4D76-B6D8-D5BFE621A6A5}" presName="vert1" presStyleCnt="0"/>
      <dgm:spPr/>
    </dgm:pt>
    <dgm:pt modelId="{A10EF7DF-FC1D-4A6B-9325-FFA0DEC6BA77}" type="pres">
      <dgm:prSet presAssocID="{810CD61C-5722-4AEE-B7A8-759ACEA85E91}" presName="vertSpace2a" presStyleCnt="0"/>
      <dgm:spPr/>
    </dgm:pt>
    <dgm:pt modelId="{CCF29454-178F-41D3-8DAF-761C0E993851}" type="pres">
      <dgm:prSet presAssocID="{810CD61C-5722-4AEE-B7A8-759ACEA85E91}" presName="horz2" presStyleCnt="0"/>
      <dgm:spPr/>
    </dgm:pt>
    <dgm:pt modelId="{21C84784-7A28-42DD-A190-72EF94C1FF04}" type="pres">
      <dgm:prSet presAssocID="{810CD61C-5722-4AEE-B7A8-759ACEA85E91}" presName="horzSpace2" presStyleCnt="0"/>
      <dgm:spPr/>
    </dgm:pt>
    <dgm:pt modelId="{EE9F9188-CC40-4834-A3BE-74371158E0C7}" type="pres">
      <dgm:prSet presAssocID="{810CD61C-5722-4AEE-B7A8-759ACEA85E91}" presName="tx2" presStyleLbl="revTx" presStyleIdx="5" presStyleCnt="8" custScaleX="94495" custLinFactNeighborX="4704" custLinFactNeighborY="-2956"/>
      <dgm:spPr/>
      <dgm:t>
        <a:bodyPr/>
        <a:lstStyle/>
        <a:p>
          <a:endParaRPr lang="en-US"/>
        </a:p>
      </dgm:t>
    </dgm:pt>
    <dgm:pt modelId="{52EFD627-C9F7-4FDB-B712-FBFCA8A9956F}" type="pres">
      <dgm:prSet presAssocID="{810CD61C-5722-4AEE-B7A8-759ACEA85E91}" presName="vert2" presStyleCnt="0"/>
      <dgm:spPr/>
    </dgm:pt>
    <dgm:pt modelId="{B0537281-4626-4971-B653-91772C9025B6}" type="pres">
      <dgm:prSet presAssocID="{810CD61C-5722-4AEE-B7A8-759ACEA85E91}" presName="thinLine2b" presStyleLbl="callout" presStyleIdx="2" presStyleCnt="4"/>
      <dgm:spPr/>
    </dgm:pt>
    <dgm:pt modelId="{B8C9F1CB-7D6C-46E3-843D-0BBF006512CE}" type="pres">
      <dgm:prSet presAssocID="{810CD61C-5722-4AEE-B7A8-759ACEA85E91}" presName="vertSpace2b" presStyleCnt="0"/>
      <dgm:spPr/>
    </dgm:pt>
    <dgm:pt modelId="{F8AB323A-62E1-4835-95AC-FAB9E52EE188}" type="pres">
      <dgm:prSet presAssocID="{7A2CDC2D-77C7-463E-9635-B16567B66E15}" presName="thickLine" presStyleLbl="alignNode1" presStyleIdx="3" presStyleCnt="4"/>
      <dgm:spPr/>
    </dgm:pt>
    <dgm:pt modelId="{8899CA0B-61C8-4A35-B7B6-932FA8FF9A97}" type="pres">
      <dgm:prSet presAssocID="{7A2CDC2D-77C7-463E-9635-B16567B66E15}" presName="horz1" presStyleCnt="0"/>
      <dgm:spPr/>
    </dgm:pt>
    <dgm:pt modelId="{ADC3D47B-7D2E-4AF0-A293-9DFB5F3B4F90}" type="pres">
      <dgm:prSet presAssocID="{7A2CDC2D-77C7-463E-9635-B16567B66E15}" presName="tx1" presStyleLbl="revTx" presStyleIdx="6" presStyleCnt="8" custScaleX="111987"/>
      <dgm:spPr/>
      <dgm:t>
        <a:bodyPr/>
        <a:lstStyle/>
        <a:p>
          <a:endParaRPr lang="en-US"/>
        </a:p>
      </dgm:t>
    </dgm:pt>
    <dgm:pt modelId="{9DD34CEB-28BC-445C-9FC4-11A28BD5B0A8}" type="pres">
      <dgm:prSet presAssocID="{7A2CDC2D-77C7-463E-9635-B16567B66E15}" presName="vert1" presStyleCnt="0"/>
      <dgm:spPr/>
    </dgm:pt>
    <dgm:pt modelId="{0BEC8012-66C6-49C0-AE43-A87B22975439}" type="pres">
      <dgm:prSet presAssocID="{7721414C-D44B-4ACB-8F51-C740BF3D21DE}" presName="vertSpace2a" presStyleCnt="0"/>
      <dgm:spPr/>
    </dgm:pt>
    <dgm:pt modelId="{E9F3E438-F40B-42F0-8682-8F744570DC6A}" type="pres">
      <dgm:prSet presAssocID="{7721414C-D44B-4ACB-8F51-C740BF3D21DE}" presName="horz2" presStyleCnt="0"/>
      <dgm:spPr/>
    </dgm:pt>
    <dgm:pt modelId="{308ED431-6D06-415E-AECF-562F73A50AED}" type="pres">
      <dgm:prSet presAssocID="{7721414C-D44B-4ACB-8F51-C740BF3D21DE}" presName="horzSpace2" presStyleCnt="0"/>
      <dgm:spPr/>
    </dgm:pt>
    <dgm:pt modelId="{7A7172AA-0237-49BC-85E3-061D0C7C38A2}" type="pres">
      <dgm:prSet presAssocID="{7721414C-D44B-4ACB-8F51-C740BF3D21DE}" presName="tx2" presStyleLbl="revTx" presStyleIdx="7" presStyleCnt="8" custScaleX="93121" custLinFactNeighborX="4666" custLinFactNeighborY="-1478"/>
      <dgm:spPr/>
      <dgm:t>
        <a:bodyPr/>
        <a:lstStyle/>
        <a:p>
          <a:endParaRPr lang="en-US"/>
        </a:p>
      </dgm:t>
    </dgm:pt>
    <dgm:pt modelId="{D3D7EB8D-C22F-4436-86E9-330E697B0786}" type="pres">
      <dgm:prSet presAssocID="{7721414C-D44B-4ACB-8F51-C740BF3D21DE}" presName="vert2" presStyleCnt="0"/>
      <dgm:spPr/>
    </dgm:pt>
    <dgm:pt modelId="{2BA77281-6C10-4B12-BF61-02C9E881358D}" type="pres">
      <dgm:prSet presAssocID="{7721414C-D44B-4ACB-8F51-C740BF3D21DE}" presName="thinLine2b" presStyleLbl="callout" presStyleIdx="3" presStyleCnt="4"/>
      <dgm:spPr/>
    </dgm:pt>
    <dgm:pt modelId="{9B47A59A-5CBE-4284-AC0F-A82FB023DAC1}" type="pres">
      <dgm:prSet presAssocID="{7721414C-D44B-4ACB-8F51-C740BF3D21DE}" presName="vertSpace2b" presStyleCnt="0"/>
      <dgm:spPr/>
    </dgm:pt>
  </dgm:ptLst>
  <dgm:cxnLst>
    <dgm:cxn modelId="{9BE9ABD0-397B-4639-938A-5BDFED01247E}" type="presOf" srcId="{7721414C-D44B-4ACB-8F51-C740BF3D21DE}" destId="{7A7172AA-0237-49BC-85E3-061D0C7C38A2}" srcOrd="0" destOrd="0" presId="urn:microsoft.com/office/officeart/2008/layout/LinedList"/>
    <dgm:cxn modelId="{C0D25188-E702-4598-B391-515218D50B30}" type="presOf" srcId="{90C7039E-1A19-4A07-89CA-1703A6F7A7ED}" destId="{A5164E4D-52C9-4693-9BB3-731FD558CDB5}" srcOrd="0" destOrd="0" presId="urn:microsoft.com/office/officeart/2008/layout/LinedList"/>
    <dgm:cxn modelId="{5C3E6FAB-683D-4A00-86E9-6562CB5AEF84}" srcId="{31AB2575-17D4-4484-A195-B98F1871CAF6}" destId="{DD067FA4-E570-408F-AE72-AEA73E06A60C}" srcOrd="0" destOrd="0" parTransId="{42F816B5-FC01-4956-AFD1-197E931B13B6}" sibTransId="{C0F20C9A-07D2-4D91-8F6A-E1A6A36EF8C5}"/>
    <dgm:cxn modelId="{9B39EC08-7C96-4870-86B7-F6D16D2D9377}" type="presOf" srcId="{31AB2575-17D4-4484-A195-B98F1871CAF6}" destId="{2EE21AA4-E753-4588-9BC0-C124E9356183}" srcOrd="0" destOrd="0" presId="urn:microsoft.com/office/officeart/2008/layout/LinedList"/>
    <dgm:cxn modelId="{28386FD4-AD86-4E95-BEA1-6C0E2BEF77D1}" srcId="{E0D40CAC-E6AE-4D76-B6D8-D5BFE621A6A5}" destId="{810CD61C-5722-4AEE-B7A8-759ACEA85E91}" srcOrd="0" destOrd="0" parTransId="{E76511E1-3797-414B-B906-C2E7ECF94BD0}" sibTransId="{37C171DD-4693-46A9-980C-5C9D1B9B4B2C}"/>
    <dgm:cxn modelId="{2B770F5A-DB44-4E05-B029-83E2F5CAF50B}" type="presOf" srcId="{DD067FA4-E570-408F-AE72-AEA73E06A60C}" destId="{A25D3FC2-CC95-4E66-9F45-8730BC74FE22}" srcOrd="0" destOrd="0" presId="urn:microsoft.com/office/officeart/2008/layout/LinedList"/>
    <dgm:cxn modelId="{54BADF5F-040A-46F2-85F0-6F9459F1AFF1}" srcId="{107DAC96-9379-4FC9-8D99-FD7B22EC551A}" destId="{7A2CDC2D-77C7-463E-9635-B16567B66E15}" srcOrd="3" destOrd="0" parTransId="{9EA893E0-EAF1-4207-B0EE-DF199BB53C9D}" sibTransId="{17FA660C-04AA-449F-903C-B668DE723767}"/>
    <dgm:cxn modelId="{3C42BF45-C073-48EF-A8B4-9617CB8E66C1}" type="presOf" srcId="{7A2CDC2D-77C7-463E-9635-B16567B66E15}" destId="{ADC3D47B-7D2E-4AF0-A293-9DFB5F3B4F90}" srcOrd="0" destOrd="0" presId="urn:microsoft.com/office/officeart/2008/layout/LinedList"/>
    <dgm:cxn modelId="{95EAF22B-3C9B-44BD-82CE-8605268D5E4C}" srcId="{107DAC96-9379-4FC9-8D99-FD7B22EC551A}" destId="{E0D40CAC-E6AE-4D76-B6D8-D5BFE621A6A5}" srcOrd="2" destOrd="0" parTransId="{ED310B58-4F50-4990-ABD7-CAFD033EF73F}" sibTransId="{7E04C989-DF7C-4B7C-8509-1998BEF6CE14}"/>
    <dgm:cxn modelId="{428FDAEC-A06C-4000-AB06-2FA7C7863F9B}" type="presOf" srcId="{810CD61C-5722-4AEE-B7A8-759ACEA85E91}" destId="{EE9F9188-CC40-4834-A3BE-74371158E0C7}" srcOrd="0" destOrd="0" presId="urn:microsoft.com/office/officeart/2008/layout/LinedList"/>
    <dgm:cxn modelId="{7AA2F0F8-C1B1-46B2-BFFB-5F8DB6D51E37}" type="presOf" srcId="{E0D40CAC-E6AE-4D76-B6D8-D5BFE621A6A5}" destId="{9FB2DCDC-7274-477E-BFB8-85CD2E556C33}" srcOrd="0" destOrd="0" presId="urn:microsoft.com/office/officeart/2008/layout/LinedList"/>
    <dgm:cxn modelId="{35F54BF0-C9BA-4D35-A7E7-DA00D2FB6E80}" type="presOf" srcId="{107DAC96-9379-4FC9-8D99-FD7B22EC551A}" destId="{41D4BA01-01B6-49C5-935D-2CC14EF342A5}" srcOrd="0" destOrd="0" presId="urn:microsoft.com/office/officeart/2008/layout/LinedList"/>
    <dgm:cxn modelId="{8DD2B4C7-651C-4A2A-AF7D-5B5E9A976CD8}" srcId="{107DAC96-9379-4FC9-8D99-FD7B22EC551A}" destId="{90C7039E-1A19-4A07-89CA-1703A6F7A7ED}" srcOrd="0" destOrd="0" parTransId="{FB5F58F9-6C95-424B-A05E-887E7B7C3702}" sibTransId="{EE4E6103-79AB-452B-A190-915787FAD0C1}"/>
    <dgm:cxn modelId="{218C5691-7D68-4B13-8134-89BB8E8D7688}" srcId="{107DAC96-9379-4FC9-8D99-FD7B22EC551A}" destId="{31AB2575-17D4-4484-A195-B98F1871CAF6}" srcOrd="1" destOrd="0" parTransId="{8180586E-EAB3-44DA-B1CC-F721E903BC67}" sibTransId="{686CB44E-E647-4A7E-A8E6-25BB46BDDCAE}"/>
    <dgm:cxn modelId="{6F733F34-9D90-40D1-A5D7-2A370C08FF32}" srcId="{90C7039E-1A19-4A07-89CA-1703A6F7A7ED}" destId="{CAC8CA2F-C5D4-492A-80A9-07814665961A}" srcOrd="0" destOrd="0" parTransId="{C87B7695-3D9E-4761-B947-EF7830EC70B6}" sibTransId="{6C203F6D-E820-4C09-9295-E7BBC4D1F4D9}"/>
    <dgm:cxn modelId="{CF21B03A-0B4B-43D8-99BE-77A6050A9ADA}" type="presOf" srcId="{CAC8CA2F-C5D4-492A-80A9-07814665961A}" destId="{61BBD1D9-C9D7-41CB-B9D0-28A16CBCAB48}" srcOrd="0" destOrd="0" presId="urn:microsoft.com/office/officeart/2008/layout/LinedList"/>
    <dgm:cxn modelId="{CCA8C3CD-86F9-4573-970E-5B0FE713888B}" srcId="{7A2CDC2D-77C7-463E-9635-B16567B66E15}" destId="{7721414C-D44B-4ACB-8F51-C740BF3D21DE}" srcOrd="0" destOrd="0" parTransId="{B858363B-60D6-483B-94A7-2C15D71A1500}" sibTransId="{C23EF881-03B8-44E8-811E-BDF95511A309}"/>
    <dgm:cxn modelId="{9889ABCD-4F62-417C-804B-575ECC677C74}" type="presParOf" srcId="{41D4BA01-01B6-49C5-935D-2CC14EF342A5}" destId="{F672B312-8A2F-42A6-BD7A-10DAE6DC2E9A}" srcOrd="0" destOrd="0" presId="urn:microsoft.com/office/officeart/2008/layout/LinedList"/>
    <dgm:cxn modelId="{FD26F181-C4AC-4A12-8D1E-53E3087D1C4F}" type="presParOf" srcId="{41D4BA01-01B6-49C5-935D-2CC14EF342A5}" destId="{2F39CE7D-EB04-4B04-859C-37777E176A04}" srcOrd="1" destOrd="0" presId="urn:microsoft.com/office/officeart/2008/layout/LinedList"/>
    <dgm:cxn modelId="{415AE024-1B8B-4007-B063-BF7B9E0E2C85}" type="presParOf" srcId="{2F39CE7D-EB04-4B04-859C-37777E176A04}" destId="{A5164E4D-52C9-4693-9BB3-731FD558CDB5}" srcOrd="0" destOrd="0" presId="urn:microsoft.com/office/officeart/2008/layout/LinedList"/>
    <dgm:cxn modelId="{D98389F2-F310-472F-9E1D-AB42F6104F4F}" type="presParOf" srcId="{2F39CE7D-EB04-4B04-859C-37777E176A04}" destId="{6EBC72D3-A0BE-480D-9B95-D7F64FAAEF2B}" srcOrd="1" destOrd="0" presId="urn:microsoft.com/office/officeart/2008/layout/LinedList"/>
    <dgm:cxn modelId="{D24C1D0D-3AE9-4466-9507-BC65A44FE9CF}" type="presParOf" srcId="{6EBC72D3-A0BE-480D-9B95-D7F64FAAEF2B}" destId="{A8B27A4B-2122-4829-9D67-B7DE50EAB6BF}" srcOrd="0" destOrd="0" presId="urn:microsoft.com/office/officeart/2008/layout/LinedList"/>
    <dgm:cxn modelId="{6D9EF127-488C-41BC-A3C6-671D4A0C77DB}" type="presParOf" srcId="{6EBC72D3-A0BE-480D-9B95-D7F64FAAEF2B}" destId="{EF3C3B9D-832C-4943-B3F8-4D7E6F482C4E}" srcOrd="1" destOrd="0" presId="urn:microsoft.com/office/officeart/2008/layout/LinedList"/>
    <dgm:cxn modelId="{5587C24D-B9B0-4191-BA0C-B4E414FDB916}" type="presParOf" srcId="{EF3C3B9D-832C-4943-B3F8-4D7E6F482C4E}" destId="{4A5940EF-9DA9-4799-9D29-72427154A12A}" srcOrd="0" destOrd="0" presId="urn:microsoft.com/office/officeart/2008/layout/LinedList"/>
    <dgm:cxn modelId="{5E1C849B-F187-4C6E-B0BF-B25D7A444A3D}" type="presParOf" srcId="{EF3C3B9D-832C-4943-B3F8-4D7E6F482C4E}" destId="{61BBD1D9-C9D7-41CB-B9D0-28A16CBCAB48}" srcOrd="1" destOrd="0" presId="urn:microsoft.com/office/officeart/2008/layout/LinedList"/>
    <dgm:cxn modelId="{53890A29-1FC1-4818-92BB-66E419953633}" type="presParOf" srcId="{EF3C3B9D-832C-4943-B3F8-4D7E6F482C4E}" destId="{78507362-2B58-4DAF-B20A-AF42B52BA9E2}" srcOrd="2" destOrd="0" presId="urn:microsoft.com/office/officeart/2008/layout/LinedList"/>
    <dgm:cxn modelId="{01226ECC-9BFE-4B15-8A22-3C50AC777169}" type="presParOf" srcId="{6EBC72D3-A0BE-480D-9B95-D7F64FAAEF2B}" destId="{151C5AA3-6813-4CAD-A994-5131D6BBE9AD}" srcOrd="2" destOrd="0" presId="urn:microsoft.com/office/officeart/2008/layout/LinedList"/>
    <dgm:cxn modelId="{B8C0E248-5C96-4E33-BEAF-E4669ACC0C5B}" type="presParOf" srcId="{6EBC72D3-A0BE-480D-9B95-D7F64FAAEF2B}" destId="{D1D066CB-D08E-4063-ACDD-594F1F42EFB9}" srcOrd="3" destOrd="0" presId="urn:microsoft.com/office/officeart/2008/layout/LinedList"/>
    <dgm:cxn modelId="{EBEA4996-4720-409A-889C-350338A9EB60}" type="presParOf" srcId="{41D4BA01-01B6-49C5-935D-2CC14EF342A5}" destId="{2CBC7001-A7F3-439C-96BF-29AA2FFC3FD0}" srcOrd="2" destOrd="0" presId="urn:microsoft.com/office/officeart/2008/layout/LinedList"/>
    <dgm:cxn modelId="{AF4E878A-1BBD-460D-ACD2-D3870BEBAC18}" type="presParOf" srcId="{41D4BA01-01B6-49C5-935D-2CC14EF342A5}" destId="{925C180E-1473-4D1E-95F6-AEDC171E879F}" srcOrd="3" destOrd="0" presId="urn:microsoft.com/office/officeart/2008/layout/LinedList"/>
    <dgm:cxn modelId="{B2E81CD9-F6B7-49FF-A7F8-8CE0803DDC1D}" type="presParOf" srcId="{925C180E-1473-4D1E-95F6-AEDC171E879F}" destId="{2EE21AA4-E753-4588-9BC0-C124E9356183}" srcOrd="0" destOrd="0" presId="urn:microsoft.com/office/officeart/2008/layout/LinedList"/>
    <dgm:cxn modelId="{CE63C9E2-4025-4DB2-BC11-7298A6D10E5A}" type="presParOf" srcId="{925C180E-1473-4D1E-95F6-AEDC171E879F}" destId="{073E8A70-1283-4758-AFE1-58ABB7EC9E07}" srcOrd="1" destOrd="0" presId="urn:microsoft.com/office/officeart/2008/layout/LinedList"/>
    <dgm:cxn modelId="{2FA1DCA4-82BD-41F6-9646-D962BDC528BF}" type="presParOf" srcId="{073E8A70-1283-4758-AFE1-58ABB7EC9E07}" destId="{80035B78-66B3-48FB-8D82-CD93C9FE0FA1}" srcOrd="0" destOrd="0" presId="urn:microsoft.com/office/officeart/2008/layout/LinedList"/>
    <dgm:cxn modelId="{C8BCA4BC-13EA-4050-91EC-9A40FE1AB7E4}" type="presParOf" srcId="{073E8A70-1283-4758-AFE1-58ABB7EC9E07}" destId="{FCEA6826-8433-4ECD-B343-E5B8C6CFC6A8}" srcOrd="1" destOrd="0" presId="urn:microsoft.com/office/officeart/2008/layout/LinedList"/>
    <dgm:cxn modelId="{7BBD999F-A54B-439E-8465-7E446EC141AD}" type="presParOf" srcId="{FCEA6826-8433-4ECD-B343-E5B8C6CFC6A8}" destId="{6CF2EA9B-9216-4F87-B1F5-CB4799CE2454}" srcOrd="0" destOrd="0" presId="urn:microsoft.com/office/officeart/2008/layout/LinedList"/>
    <dgm:cxn modelId="{3B2903CE-E196-4BD1-809B-B65A3D10DB31}" type="presParOf" srcId="{FCEA6826-8433-4ECD-B343-E5B8C6CFC6A8}" destId="{A25D3FC2-CC95-4E66-9F45-8730BC74FE22}" srcOrd="1" destOrd="0" presId="urn:microsoft.com/office/officeart/2008/layout/LinedList"/>
    <dgm:cxn modelId="{95E5E664-4C55-414A-AC6C-A3573C257523}" type="presParOf" srcId="{FCEA6826-8433-4ECD-B343-E5B8C6CFC6A8}" destId="{649854D2-843E-4033-87F1-EDC98CC694E3}" srcOrd="2" destOrd="0" presId="urn:microsoft.com/office/officeart/2008/layout/LinedList"/>
    <dgm:cxn modelId="{2B601270-F170-4EAA-A813-EF18DCAD7120}" type="presParOf" srcId="{073E8A70-1283-4758-AFE1-58ABB7EC9E07}" destId="{7CA78E68-D3BD-4481-A6E9-F5B1FE2EC337}" srcOrd="2" destOrd="0" presId="urn:microsoft.com/office/officeart/2008/layout/LinedList"/>
    <dgm:cxn modelId="{DBCE655E-D2C2-4578-AAFF-7D14AA1A29D1}" type="presParOf" srcId="{073E8A70-1283-4758-AFE1-58ABB7EC9E07}" destId="{A1461EA6-765E-4003-A4C2-F4B97CA39016}" srcOrd="3" destOrd="0" presId="urn:microsoft.com/office/officeart/2008/layout/LinedList"/>
    <dgm:cxn modelId="{FC56E5C1-0B7B-4BA4-A9BE-3177D4749E87}" type="presParOf" srcId="{41D4BA01-01B6-49C5-935D-2CC14EF342A5}" destId="{5E29DEEA-F388-446E-B22C-6373E22BE969}" srcOrd="4" destOrd="0" presId="urn:microsoft.com/office/officeart/2008/layout/LinedList"/>
    <dgm:cxn modelId="{3B40712F-0120-469F-8A6E-B15CED48AE46}" type="presParOf" srcId="{41D4BA01-01B6-49C5-935D-2CC14EF342A5}" destId="{6D5BC7C4-250A-4757-ADAC-8E6ECE1D4B1D}" srcOrd="5" destOrd="0" presId="urn:microsoft.com/office/officeart/2008/layout/LinedList"/>
    <dgm:cxn modelId="{B01E3971-1B57-4F2F-97A2-143CC93A6338}" type="presParOf" srcId="{6D5BC7C4-250A-4757-ADAC-8E6ECE1D4B1D}" destId="{9FB2DCDC-7274-477E-BFB8-85CD2E556C33}" srcOrd="0" destOrd="0" presId="urn:microsoft.com/office/officeart/2008/layout/LinedList"/>
    <dgm:cxn modelId="{F836BE37-7B3D-4B91-8DCF-47A95FCBA683}" type="presParOf" srcId="{6D5BC7C4-250A-4757-ADAC-8E6ECE1D4B1D}" destId="{9FFD080B-15D6-48EB-A478-4A105C1E40C8}" srcOrd="1" destOrd="0" presId="urn:microsoft.com/office/officeart/2008/layout/LinedList"/>
    <dgm:cxn modelId="{057F3758-443D-4BC8-91C8-FF9AC7CE13D9}" type="presParOf" srcId="{9FFD080B-15D6-48EB-A478-4A105C1E40C8}" destId="{A10EF7DF-FC1D-4A6B-9325-FFA0DEC6BA77}" srcOrd="0" destOrd="0" presId="urn:microsoft.com/office/officeart/2008/layout/LinedList"/>
    <dgm:cxn modelId="{F6DC897B-75AC-44DC-B9B6-9597A63CCC96}" type="presParOf" srcId="{9FFD080B-15D6-48EB-A478-4A105C1E40C8}" destId="{CCF29454-178F-41D3-8DAF-761C0E993851}" srcOrd="1" destOrd="0" presId="urn:microsoft.com/office/officeart/2008/layout/LinedList"/>
    <dgm:cxn modelId="{7A7DA3E8-19DA-4C73-A172-593D3E9B5B48}" type="presParOf" srcId="{CCF29454-178F-41D3-8DAF-761C0E993851}" destId="{21C84784-7A28-42DD-A190-72EF94C1FF04}" srcOrd="0" destOrd="0" presId="urn:microsoft.com/office/officeart/2008/layout/LinedList"/>
    <dgm:cxn modelId="{69C85C9B-C005-43CE-908A-F31CD4438006}" type="presParOf" srcId="{CCF29454-178F-41D3-8DAF-761C0E993851}" destId="{EE9F9188-CC40-4834-A3BE-74371158E0C7}" srcOrd="1" destOrd="0" presId="urn:microsoft.com/office/officeart/2008/layout/LinedList"/>
    <dgm:cxn modelId="{121AE935-355B-4CB1-92B1-E0ECE82BFA3D}" type="presParOf" srcId="{CCF29454-178F-41D3-8DAF-761C0E993851}" destId="{52EFD627-C9F7-4FDB-B712-FBFCA8A9956F}" srcOrd="2" destOrd="0" presId="urn:microsoft.com/office/officeart/2008/layout/LinedList"/>
    <dgm:cxn modelId="{E7172CC0-8436-471E-AE90-3EA20DD9FD15}" type="presParOf" srcId="{9FFD080B-15D6-48EB-A478-4A105C1E40C8}" destId="{B0537281-4626-4971-B653-91772C9025B6}" srcOrd="2" destOrd="0" presId="urn:microsoft.com/office/officeart/2008/layout/LinedList"/>
    <dgm:cxn modelId="{83E680E9-0243-4996-AB42-5C3BA326A77B}" type="presParOf" srcId="{9FFD080B-15D6-48EB-A478-4A105C1E40C8}" destId="{B8C9F1CB-7D6C-46E3-843D-0BBF006512CE}" srcOrd="3" destOrd="0" presId="urn:microsoft.com/office/officeart/2008/layout/LinedList"/>
    <dgm:cxn modelId="{D3983C37-2B1F-4747-9AA4-A05E5791C4DB}" type="presParOf" srcId="{41D4BA01-01B6-49C5-935D-2CC14EF342A5}" destId="{F8AB323A-62E1-4835-95AC-FAB9E52EE188}" srcOrd="6" destOrd="0" presId="urn:microsoft.com/office/officeart/2008/layout/LinedList"/>
    <dgm:cxn modelId="{B3F1ACA0-CC02-4F17-9D74-ADD5C9A48FBA}" type="presParOf" srcId="{41D4BA01-01B6-49C5-935D-2CC14EF342A5}" destId="{8899CA0B-61C8-4A35-B7B6-932FA8FF9A97}" srcOrd="7" destOrd="0" presId="urn:microsoft.com/office/officeart/2008/layout/LinedList"/>
    <dgm:cxn modelId="{38F59D4B-9F52-4AE0-9143-1422BC3261BA}" type="presParOf" srcId="{8899CA0B-61C8-4A35-B7B6-932FA8FF9A97}" destId="{ADC3D47B-7D2E-4AF0-A293-9DFB5F3B4F90}" srcOrd="0" destOrd="0" presId="urn:microsoft.com/office/officeart/2008/layout/LinedList"/>
    <dgm:cxn modelId="{6B1E8CA7-8D75-4316-85D1-1FE1933B068B}" type="presParOf" srcId="{8899CA0B-61C8-4A35-B7B6-932FA8FF9A97}" destId="{9DD34CEB-28BC-445C-9FC4-11A28BD5B0A8}" srcOrd="1" destOrd="0" presId="urn:microsoft.com/office/officeart/2008/layout/LinedList"/>
    <dgm:cxn modelId="{910A0663-E420-453F-B224-AC6369768FAB}" type="presParOf" srcId="{9DD34CEB-28BC-445C-9FC4-11A28BD5B0A8}" destId="{0BEC8012-66C6-49C0-AE43-A87B22975439}" srcOrd="0" destOrd="0" presId="urn:microsoft.com/office/officeart/2008/layout/LinedList"/>
    <dgm:cxn modelId="{CDD1F8F3-484A-4C94-85D9-B39632A91B0E}" type="presParOf" srcId="{9DD34CEB-28BC-445C-9FC4-11A28BD5B0A8}" destId="{E9F3E438-F40B-42F0-8682-8F744570DC6A}" srcOrd="1" destOrd="0" presId="urn:microsoft.com/office/officeart/2008/layout/LinedList"/>
    <dgm:cxn modelId="{2D29FB78-5C2B-4E15-B793-0C34C934A97C}" type="presParOf" srcId="{E9F3E438-F40B-42F0-8682-8F744570DC6A}" destId="{308ED431-6D06-415E-AECF-562F73A50AED}" srcOrd="0" destOrd="0" presId="urn:microsoft.com/office/officeart/2008/layout/LinedList"/>
    <dgm:cxn modelId="{A50E0FFD-9B81-4ABC-990F-91C357A9A574}" type="presParOf" srcId="{E9F3E438-F40B-42F0-8682-8F744570DC6A}" destId="{7A7172AA-0237-49BC-85E3-061D0C7C38A2}" srcOrd="1" destOrd="0" presId="urn:microsoft.com/office/officeart/2008/layout/LinedList"/>
    <dgm:cxn modelId="{7D6F1832-2F6B-4255-8E4E-B7BF9A6C07DB}" type="presParOf" srcId="{E9F3E438-F40B-42F0-8682-8F744570DC6A}" destId="{D3D7EB8D-C22F-4436-86E9-330E697B0786}" srcOrd="2" destOrd="0" presId="urn:microsoft.com/office/officeart/2008/layout/LinedList"/>
    <dgm:cxn modelId="{AE2654E9-4DAA-48A4-91AE-4038E5D1EFEF}" type="presParOf" srcId="{9DD34CEB-28BC-445C-9FC4-11A28BD5B0A8}" destId="{2BA77281-6C10-4B12-BF61-02C9E881358D}" srcOrd="2" destOrd="0" presId="urn:microsoft.com/office/officeart/2008/layout/LinedList"/>
    <dgm:cxn modelId="{8E433D70-3B29-4788-9366-42271497786A}" type="presParOf" srcId="{9DD34CEB-28BC-445C-9FC4-11A28BD5B0A8}" destId="{9B47A59A-5CBE-4284-AC0F-A82FB023DAC1}"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B0A3A2-FB42-49BF-A946-D4E5D6D2BC7A}">
      <dsp:nvSpPr>
        <dsp:cNvPr id="0" name=""/>
        <dsp:cNvSpPr/>
      </dsp:nvSpPr>
      <dsp:spPr>
        <a:xfrm>
          <a:off x="2235733" y="343328"/>
          <a:ext cx="4574199" cy="1429437"/>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8206"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Provide written notification of the type or types of VCA the program intends to transplant</a:t>
          </a:r>
          <a:endParaRPr lang="en-US" sz="1900" kern="1200" dirty="0"/>
        </a:p>
      </dsp:txBody>
      <dsp:txXfrm>
        <a:off x="2235733" y="343328"/>
        <a:ext cx="4574199" cy="1429437"/>
      </dsp:txXfrm>
    </dsp:sp>
    <dsp:sp modelId="{4555C352-D898-4A5C-A239-9500FF59AC71}">
      <dsp:nvSpPr>
        <dsp:cNvPr id="0" name=""/>
        <dsp:cNvSpPr/>
      </dsp:nvSpPr>
      <dsp:spPr>
        <a:xfrm>
          <a:off x="2045141" y="136853"/>
          <a:ext cx="1000606" cy="1500909"/>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8D60D9-661D-4E62-ADD8-D89F376B4BC9}">
      <dsp:nvSpPr>
        <dsp:cNvPr id="0" name=""/>
        <dsp:cNvSpPr/>
      </dsp:nvSpPr>
      <dsp:spPr>
        <a:xfrm>
          <a:off x="2235733" y="2142830"/>
          <a:ext cx="4574199" cy="1429437"/>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8206"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Provide written assurance from the local OPO that it will provide the same type or types of VCA for transplantation</a:t>
          </a:r>
          <a:endParaRPr lang="en-US" sz="1900" kern="1200" dirty="0"/>
        </a:p>
      </dsp:txBody>
      <dsp:txXfrm>
        <a:off x="2235733" y="2142830"/>
        <a:ext cx="4574199" cy="1429437"/>
      </dsp:txXfrm>
    </dsp:sp>
    <dsp:sp modelId="{653FDE49-9C96-4AA1-B931-6A188738E46B}">
      <dsp:nvSpPr>
        <dsp:cNvPr id="0" name=""/>
        <dsp:cNvSpPr/>
      </dsp:nvSpPr>
      <dsp:spPr>
        <a:xfrm>
          <a:off x="2045141" y="1936356"/>
          <a:ext cx="1000606" cy="1500909"/>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DCB2CF-C55A-49CD-8E01-1CB02C9B8D5B}">
      <dsp:nvSpPr>
        <dsp:cNvPr id="0" name=""/>
        <dsp:cNvSpPr/>
      </dsp:nvSpPr>
      <dsp:spPr>
        <a:xfrm>
          <a:off x="2235733" y="3942333"/>
          <a:ext cx="4574199" cy="1429437"/>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8206"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Provide signatures from each reconstructive surgeon, transplant physician and surgeon for each type of VCA transplant</a:t>
          </a:r>
          <a:endParaRPr lang="en-US" sz="1900" kern="1200" dirty="0"/>
        </a:p>
      </dsp:txBody>
      <dsp:txXfrm>
        <a:off x="2235733" y="3942333"/>
        <a:ext cx="4574199" cy="1429437"/>
      </dsp:txXfrm>
    </dsp:sp>
    <dsp:sp modelId="{B7DE579B-6084-448D-897A-68FB59B845BB}">
      <dsp:nvSpPr>
        <dsp:cNvPr id="0" name=""/>
        <dsp:cNvSpPr/>
      </dsp:nvSpPr>
      <dsp:spPr>
        <a:xfrm>
          <a:off x="2045141" y="3735859"/>
          <a:ext cx="1000606" cy="1500909"/>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2B312-8A2F-42A6-BD7A-10DAE6DC2E9A}">
      <dsp:nvSpPr>
        <dsp:cNvPr id="0" name=""/>
        <dsp:cNvSpPr/>
      </dsp:nvSpPr>
      <dsp:spPr>
        <a:xfrm>
          <a:off x="0" y="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164E4D-52C9-4693-9BB3-731FD558CDB5}">
      <dsp:nvSpPr>
        <dsp:cNvPr id="0" name=""/>
        <dsp:cNvSpPr/>
      </dsp:nvSpPr>
      <dsp:spPr>
        <a:xfrm>
          <a:off x="0" y="0"/>
          <a:ext cx="1681896"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solidFill>
                <a:schemeClr val="tx1"/>
              </a:solidFill>
              <a:latin typeface="Arial" panose="020B0604020202020204" pitchFamily="34" charset="0"/>
              <a:cs typeface="Arial" panose="020B0604020202020204" pitchFamily="34" charset="0"/>
            </a:rPr>
            <a:t>Product</a:t>
          </a:r>
          <a:endParaRPr lang="en-US" sz="1800" b="1" kern="1200" dirty="0">
            <a:solidFill>
              <a:schemeClr val="tx1"/>
            </a:solidFill>
            <a:latin typeface="Arial" panose="020B0604020202020204" pitchFamily="34" charset="0"/>
            <a:cs typeface="Arial" panose="020B0604020202020204" pitchFamily="34" charset="0"/>
          </a:endParaRPr>
        </a:p>
      </dsp:txBody>
      <dsp:txXfrm>
        <a:off x="0" y="0"/>
        <a:ext cx="1681896" cy="1285406"/>
      </dsp:txXfrm>
    </dsp:sp>
    <dsp:sp modelId="{61BBD1D9-C9D7-41CB-B9D0-28A16CBCAB48}">
      <dsp:nvSpPr>
        <dsp:cNvPr id="0" name=""/>
        <dsp:cNvSpPr/>
      </dsp:nvSpPr>
      <dsp:spPr>
        <a:xfrm>
          <a:off x="2256606" y="58370"/>
          <a:ext cx="6099997"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OPTN Bylaw modification (Appendix J)</a:t>
          </a:r>
          <a:endParaRPr lang="en-US" sz="2000" b="1" kern="1200" dirty="0">
            <a:solidFill>
              <a:schemeClr val="tx1"/>
            </a:solidFill>
            <a:latin typeface="Arial" panose="020B0604020202020204" pitchFamily="34" charset="0"/>
            <a:cs typeface="Arial" panose="020B0604020202020204" pitchFamily="34" charset="0"/>
          </a:endParaRPr>
        </a:p>
      </dsp:txBody>
      <dsp:txXfrm>
        <a:off x="2256606" y="58370"/>
        <a:ext cx="6099997" cy="1167410"/>
      </dsp:txXfrm>
    </dsp:sp>
    <dsp:sp modelId="{151C5AA3-6813-4CAD-A994-5131D6BBE9AD}">
      <dsp:nvSpPr>
        <dsp:cNvPr id="0" name=""/>
        <dsp:cNvSpPr/>
      </dsp:nvSpPr>
      <dsp:spPr>
        <a:xfrm>
          <a:off x="1681896" y="1225780"/>
          <a:ext cx="6727585"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BC7001-A7F3-439C-96BF-29AA2FFC3FD0}">
      <dsp:nvSpPr>
        <dsp:cNvPr id="0" name=""/>
        <dsp:cNvSpPr/>
      </dsp:nvSpPr>
      <dsp:spPr>
        <a:xfrm>
          <a:off x="0" y="1285406"/>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21AA4-E753-4588-9BC0-C124E9356183}">
      <dsp:nvSpPr>
        <dsp:cNvPr id="0" name=""/>
        <dsp:cNvSpPr/>
      </dsp:nvSpPr>
      <dsp:spPr>
        <a:xfrm>
          <a:off x="0" y="1285406"/>
          <a:ext cx="1681896"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solidFill>
                <a:schemeClr val="tx1"/>
              </a:solidFill>
              <a:latin typeface="Arial" panose="020B0604020202020204" pitchFamily="34" charset="0"/>
              <a:cs typeface="Arial" panose="020B0604020202020204" pitchFamily="34" charset="0"/>
            </a:rPr>
            <a:t>Target Population Impact:  </a:t>
          </a:r>
          <a:endParaRPr lang="en-US" sz="1800" i="1" kern="1200" dirty="0">
            <a:solidFill>
              <a:schemeClr val="tx1"/>
            </a:solidFill>
            <a:latin typeface="Arial" panose="020B0604020202020204" pitchFamily="34" charset="0"/>
            <a:cs typeface="Arial" panose="020B0604020202020204" pitchFamily="34" charset="0"/>
          </a:endParaRPr>
        </a:p>
      </dsp:txBody>
      <dsp:txXfrm>
        <a:off x="0" y="1285406"/>
        <a:ext cx="1681896" cy="1285406"/>
      </dsp:txXfrm>
    </dsp:sp>
    <dsp:sp modelId="{A25D3FC2-CC95-4E66-9F45-8730BC74FE22}">
      <dsp:nvSpPr>
        <dsp:cNvPr id="0" name=""/>
        <dsp:cNvSpPr/>
      </dsp:nvSpPr>
      <dsp:spPr>
        <a:xfrm>
          <a:off x="2273374" y="1343777"/>
          <a:ext cx="5993120"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i="0" kern="1200" dirty="0" smtClean="0">
              <a:solidFill>
                <a:schemeClr val="tx1"/>
              </a:solidFill>
              <a:latin typeface="Arial" panose="020B0604020202020204" pitchFamily="34" charset="0"/>
              <a:cs typeface="Arial" panose="020B0604020202020204" pitchFamily="34" charset="0"/>
            </a:rPr>
            <a:t>VCA Transplant Programs</a:t>
          </a:r>
          <a:endParaRPr lang="en-US" sz="2000" b="1" i="0" kern="1200" dirty="0">
            <a:solidFill>
              <a:schemeClr val="tx1"/>
            </a:solidFill>
            <a:latin typeface="Arial" panose="020B0604020202020204" pitchFamily="34" charset="0"/>
            <a:cs typeface="Arial" panose="020B0604020202020204" pitchFamily="34" charset="0"/>
          </a:endParaRPr>
        </a:p>
      </dsp:txBody>
      <dsp:txXfrm>
        <a:off x="2273374" y="1343777"/>
        <a:ext cx="5993120" cy="1167410"/>
      </dsp:txXfrm>
    </dsp:sp>
    <dsp:sp modelId="{7CA78E68-D3BD-4481-A6E9-F5B1FE2EC337}">
      <dsp:nvSpPr>
        <dsp:cNvPr id="0" name=""/>
        <dsp:cNvSpPr/>
      </dsp:nvSpPr>
      <dsp:spPr>
        <a:xfrm>
          <a:off x="1681896" y="2511187"/>
          <a:ext cx="6727585"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29DEEA-F388-446E-B22C-6373E22BE969}">
      <dsp:nvSpPr>
        <dsp:cNvPr id="0" name=""/>
        <dsp:cNvSpPr/>
      </dsp:nvSpPr>
      <dsp:spPr>
        <a:xfrm>
          <a:off x="0" y="2570813"/>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B2DCDC-7274-477E-BFB8-85CD2E556C33}">
      <dsp:nvSpPr>
        <dsp:cNvPr id="0" name=""/>
        <dsp:cNvSpPr/>
      </dsp:nvSpPr>
      <dsp:spPr>
        <a:xfrm>
          <a:off x="0" y="2570813"/>
          <a:ext cx="1839360"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solidFill>
                <a:schemeClr val="tx1"/>
              </a:solidFill>
              <a:latin typeface="Arial" panose="020B0604020202020204" pitchFamily="34" charset="0"/>
              <a:cs typeface="Arial" panose="020B0604020202020204" pitchFamily="34" charset="0"/>
            </a:rPr>
            <a:t>Total IT Implementation Hours</a:t>
          </a:r>
          <a:endParaRPr lang="en-US" sz="1800" kern="1200" dirty="0">
            <a:solidFill>
              <a:schemeClr val="tx1"/>
            </a:solidFill>
            <a:latin typeface="Arial" panose="020B0604020202020204" pitchFamily="34" charset="0"/>
            <a:cs typeface="Arial" panose="020B0604020202020204" pitchFamily="34" charset="0"/>
          </a:endParaRPr>
        </a:p>
      </dsp:txBody>
      <dsp:txXfrm>
        <a:off x="0" y="2570813"/>
        <a:ext cx="1839360" cy="1285406"/>
      </dsp:txXfrm>
    </dsp:sp>
    <dsp:sp modelId="{EE9F9188-CC40-4834-A3BE-74371158E0C7}">
      <dsp:nvSpPr>
        <dsp:cNvPr id="0" name=""/>
        <dsp:cNvSpPr/>
      </dsp:nvSpPr>
      <dsp:spPr>
        <a:xfrm>
          <a:off x="2265800" y="2594675"/>
          <a:ext cx="6091829"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0/10,680</a:t>
          </a:r>
          <a:endParaRPr lang="en-US" sz="2000" b="1" kern="1200" dirty="0">
            <a:solidFill>
              <a:schemeClr val="tx1"/>
            </a:solidFill>
            <a:latin typeface="Arial" panose="020B0604020202020204" pitchFamily="34" charset="0"/>
            <a:cs typeface="Arial" panose="020B0604020202020204" pitchFamily="34" charset="0"/>
          </a:endParaRPr>
        </a:p>
      </dsp:txBody>
      <dsp:txXfrm>
        <a:off x="2265800" y="2594675"/>
        <a:ext cx="6091829" cy="1167410"/>
      </dsp:txXfrm>
    </dsp:sp>
    <dsp:sp modelId="{B0537281-4626-4971-B653-91772C9025B6}">
      <dsp:nvSpPr>
        <dsp:cNvPr id="0" name=""/>
        <dsp:cNvSpPr/>
      </dsp:nvSpPr>
      <dsp:spPr>
        <a:xfrm>
          <a:off x="1839360" y="3796594"/>
          <a:ext cx="6569907"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AB323A-62E1-4835-95AC-FAB9E52EE188}">
      <dsp:nvSpPr>
        <dsp:cNvPr id="0" name=""/>
        <dsp:cNvSpPr/>
      </dsp:nvSpPr>
      <dsp:spPr>
        <a:xfrm>
          <a:off x="0" y="385622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C3D47B-7D2E-4AF0-A293-9DFB5F3B4F90}">
      <dsp:nvSpPr>
        <dsp:cNvPr id="0" name=""/>
        <dsp:cNvSpPr/>
      </dsp:nvSpPr>
      <dsp:spPr>
        <a:xfrm>
          <a:off x="0" y="3856220"/>
          <a:ext cx="1839360"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solidFill>
                <a:schemeClr val="tx1"/>
              </a:solidFill>
              <a:latin typeface="Arial" panose="020B0604020202020204" pitchFamily="34" charset="0"/>
              <a:cs typeface="Arial" panose="020B0604020202020204" pitchFamily="34" charset="0"/>
            </a:rPr>
            <a:t>Total Overall Implementation Hours</a:t>
          </a:r>
          <a:endParaRPr lang="en-US" sz="1800" kern="1200" dirty="0">
            <a:solidFill>
              <a:schemeClr val="tx1"/>
            </a:solidFill>
            <a:latin typeface="Arial" panose="020B0604020202020204" pitchFamily="34" charset="0"/>
            <a:cs typeface="Arial" panose="020B0604020202020204" pitchFamily="34" charset="0"/>
          </a:endParaRPr>
        </a:p>
      </dsp:txBody>
      <dsp:txXfrm>
        <a:off x="0" y="3856220"/>
        <a:ext cx="1839360" cy="1285406"/>
      </dsp:txXfrm>
    </dsp:sp>
    <dsp:sp modelId="{7A7172AA-0237-49BC-85E3-061D0C7C38A2}">
      <dsp:nvSpPr>
        <dsp:cNvPr id="0" name=""/>
        <dsp:cNvSpPr/>
      </dsp:nvSpPr>
      <dsp:spPr>
        <a:xfrm>
          <a:off x="2263350" y="3897336"/>
          <a:ext cx="6003252"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40/17,885</a:t>
          </a:r>
          <a:endParaRPr lang="en-US" sz="2000" kern="1200" dirty="0">
            <a:solidFill>
              <a:schemeClr val="tx1"/>
            </a:solidFill>
            <a:latin typeface="Arial" panose="020B0604020202020204" pitchFamily="34" charset="0"/>
            <a:cs typeface="Arial" panose="020B0604020202020204" pitchFamily="34" charset="0"/>
          </a:endParaRPr>
        </a:p>
      </dsp:txBody>
      <dsp:txXfrm>
        <a:off x="2263350" y="3897336"/>
        <a:ext cx="6003252" cy="1167410"/>
      </dsp:txXfrm>
    </dsp:sp>
    <dsp:sp modelId="{2BA77281-6C10-4B12-BF61-02C9E881358D}">
      <dsp:nvSpPr>
        <dsp:cNvPr id="0" name=""/>
        <dsp:cNvSpPr/>
      </dsp:nvSpPr>
      <dsp:spPr>
        <a:xfrm>
          <a:off x="1839360" y="5082001"/>
          <a:ext cx="6569907"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A450E1-B35E-4657-8404-6207BA5192C5}" type="datetimeFigureOut">
              <a:rPr lang="en-US" smtClean="0"/>
              <a:t>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B6C864-4A05-4360-B4B5-10AF76E5EA14}" type="slidenum">
              <a:rPr lang="en-US" smtClean="0"/>
              <a:t>‹#›</a:t>
            </a:fld>
            <a:endParaRPr lang="en-US"/>
          </a:p>
        </p:txBody>
      </p:sp>
    </p:spTree>
    <p:extLst>
      <p:ext uri="{BB962C8B-B14F-4D97-AF65-F5344CB8AC3E}">
        <p14:creationId xmlns:p14="http://schemas.microsoft.com/office/powerpoint/2010/main" val="3454065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In June 2014, the Board approved new requirements for transplant hospitals seeking approval to perform VCA transplants.  These requirements were approved in advance of public comment, in order to have minimal requirements when the OPTN gained oversight of VCA transplants on July 3.  The requirements approved this past June are currently out for public comment and final approval will be considered at the June 2015 Board meeting.  </a:t>
            </a:r>
          </a:p>
          <a:p>
            <a:pPr marL="171450" indent="-171450">
              <a:buFont typeface="Arial" panose="020B0604020202020204" pitchFamily="34" charset="0"/>
              <a:buChar char="•"/>
            </a:pPr>
            <a:r>
              <a:rPr lang="en-US" baseline="0" dirty="0" smtClean="0"/>
              <a:t>As part of the public comment process, it was brought to the Committee’s attention that programs do not have to specify which type of VCA (craniofacial v. upper extremity, </a:t>
            </a:r>
            <a:r>
              <a:rPr lang="en-US" baseline="0" dirty="0" err="1" smtClean="0"/>
              <a:t>etc</a:t>
            </a:r>
            <a:r>
              <a:rPr lang="en-US" baseline="0" dirty="0" smtClean="0"/>
              <a:t>) that the program intends to transplant.</a:t>
            </a:r>
          </a:p>
          <a:p>
            <a:pPr marL="171450" indent="-171450">
              <a:buFont typeface="Arial" panose="020B0604020202020204" pitchFamily="34" charset="0"/>
              <a:buChar char="•"/>
            </a:pPr>
            <a:r>
              <a:rPr lang="en-US" baseline="0" dirty="0" smtClean="0"/>
              <a:t>The current membership requirements mean that, once approved by the OPTN, a VCA transplant program can perform any type of VCA transplant.</a:t>
            </a:r>
          </a:p>
        </p:txBody>
      </p:sp>
      <p:sp>
        <p:nvSpPr>
          <p:cNvPr id="4" name="Slide Number Placeholder 3"/>
          <p:cNvSpPr>
            <a:spLocks noGrp="1"/>
          </p:cNvSpPr>
          <p:nvPr>
            <p:ph type="sldNum" sz="quarter" idx="10"/>
          </p:nvPr>
        </p:nvSpPr>
        <p:spPr/>
        <p:txBody>
          <a:bodyPr/>
          <a:lstStyle/>
          <a:p>
            <a:fld id="{8CB6C864-4A05-4360-B4B5-10AF76E5EA14}" type="slidenum">
              <a:rPr lang="en-US" smtClean="0"/>
              <a:t>2</a:t>
            </a:fld>
            <a:endParaRPr lang="en-US"/>
          </a:p>
        </p:txBody>
      </p:sp>
    </p:spTree>
    <p:extLst>
      <p:ext uri="{BB962C8B-B14F-4D97-AF65-F5344CB8AC3E}">
        <p14:creationId xmlns:p14="http://schemas.microsoft.com/office/powerpoint/2010/main" val="3638364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CB6C864-4A05-4360-B4B5-10AF76E5EA14}" type="slidenum">
              <a:rPr lang="en-US" smtClean="0"/>
              <a:t>3</a:t>
            </a:fld>
            <a:endParaRPr lang="en-US"/>
          </a:p>
        </p:txBody>
      </p:sp>
    </p:spTree>
    <p:extLst>
      <p:ext uri="{BB962C8B-B14F-4D97-AF65-F5344CB8AC3E}">
        <p14:creationId xmlns:p14="http://schemas.microsoft.com/office/powerpoint/2010/main" val="266989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the proposed changes, transplant</a:t>
            </a:r>
            <a:r>
              <a:rPr lang="en-US" baseline="0" dirty="0" smtClean="0"/>
              <a:t> programs would be required to do all of the following as part of the OPTN membership approval process:</a:t>
            </a:r>
          </a:p>
          <a:p>
            <a:endParaRPr lang="en-US" baseline="0" dirty="0" smtClean="0"/>
          </a:p>
          <a:p>
            <a:pPr marL="228600" indent="-228600">
              <a:buAutoNum type="arabicPeriod"/>
            </a:pPr>
            <a:r>
              <a:rPr lang="en-US" baseline="0" dirty="0" smtClean="0"/>
              <a:t>Provide a written notification of the type or types of VCA the program intends to transplant</a:t>
            </a:r>
          </a:p>
          <a:p>
            <a:pPr marL="228600" indent="-228600">
              <a:buAutoNum type="arabicPeriod"/>
            </a:pPr>
            <a:r>
              <a:rPr lang="en-US" baseline="0" dirty="0" smtClean="0"/>
              <a:t>Provide written assurance from the local OPO that it will provide the same type or types of VCA for transplantation</a:t>
            </a:r>
          </a:p>
          <a:p>
            <a:pPr marL="228600" indent="-228600">
              <a:buAutoNum type="arabicPeriod"/>
            </a:pPr>
            <a:r>
              <a:rPr lang="en-US" baseline="0" dirty="0" smtClean="0"/>
              <a:t>Provide signatures from the reconstructive surgeon, transplant physician, and transplant surgeon for each VCA type.</a:t>
            </a:r>
            <a:endParaRPr lang="en-US" dirty="0"/>
          </a:p>
        </p:txBody>
      </p:sp>
      <p:sp>
        <p:nvSpPr>
          <p:cNvPr id="4" name="Slide Number Placeholder 3"/>
          <p:cNvSpPr>
            <a:spLocks noGrp="1"/>
          </p:cNvSpPr>
          <p:nvPr>
            <p:ph type="sldNum" sz="quarter" idx="10"/>
          </p:nvPr>
        </p:nvSpPr>
        <p:spPr/>
        <p:txBody>
          <a:bodyPr/>
          <a:lstStyle/>
          <a:p>
            <a:fld id="{8CB6C864-4A05-4360-B4B5-10AF76E5EA14}" type="slidenum">
              <a:rPr lang="en-US" smtClean="0"/>
              <a:t>4</a:t>
            </a:fld>
            <a:endParaRPr lang="en-US"/>
          </a:p>
        </p:txBody>
      </p:sp>
    </p:spTree>
    <p:extLst>
      <p:ext uri="{BB962C8B-B14F-4D97-AF65-F5344CB8AC3E}">
        <p14:creationId xmlns:p14="http://schemas.microsoft.com/office/powerpoint/2010/main" val="3440902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Committee is asking the Board to approve this in advance of public comment.  The Committee is working on a public comment proposal </a:t>
            </a:r>
            <a:r>
              <a:rPr lang="en-US" baseline="0" smtClean="0"/>
              <a:t>for January 2015.</a:t>
            </a:r>
            <a:endParaRPr lang="en-US" dirty="0"/>
          </a:p>
        </p:txBody>
      </p:sp>
      <p:sp>
        <p:nvSpPr>
          <p:cNvPr id="4" name="Slide Number Placeholder 3"/>
          <p:cNvSpPr>
            <a:spLocks noGrp="1"/>
          </p:cNvSpPr>
          <p:nvPr>
            <p:ph type="sldNum" sz="quarter" idx="10"/>
          </p:nvPr>
        </p:nvSpPr>
        <p:spPr/>
        <p:txBody>
          <a:bodyPr/>
          <a:lstStyle/>
          <a:p>
            <a:fld id="{8CB6C864-4A05-4360-B4B5-10AF76E5EA14}" type="slidenum">
              <a:rPr lang="en-US" smtClean="0"/>
              <a:t>6</a:t>
            </a:fld>
            <a:endParaRPr lang="en-US"/>
          </a:p>
        </p:txBody>
      </p:sp>
    </p:spTree>
    <p:extLst>
      <p:ext uri="{BB962C8B-B14F-4D97-AF65-F5344CB8AC3E}">
        <p14:creationId xmlns:p14="http://schemas.microsoft.com/office/powerpoint/2010/main" val="817268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B6C864-4A05-4360-B4B5-10AF76E5EA14}" type="slidenum">
              <a:rPr lang="en-US" smtClean="0"/>
              <a:t>7</a:t>
            </a:fld>
            <a:endParaRPr lang="en-US"/>
          </a:p>
        </p:txBody>
      </p:sp>
    </p:spTree>
    <p:extLst>
      <p:ext uri="{BB962C8B-B14F-4D97-AF65-F5344CB8AC3E}">
        <p14:creationId xmlns:p14="http://schemas.microsoft.com/office/powerpoint/2010/main" val="1131163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overall project impact is minimal</a:t>
            </a:r>
            <a:r>
              <a:rPr lang="en-US" altLang="en-US" baseline="0" dirty="0" smtClean="0"/>
              <a:t> and there is no </a:t>
            </a:r>
            <a:r>
              <a:rPr lang="en-US" altLang="en-US" baseline="0" smtClean="0"/>
              <a:t>IT requirement.</a:t>
            </a:r>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82A7A7E-A70C-4AD5-B65F-566D664CD7A0}" type="slidenum">
              <a:rPr lang="en-US" altLang="en-US" smtClean="0">
                <a:solidFill>
                  <a:prstClr val="black"/>
                </a:solidFill>
              </a:rPr>
              <a:pPr/>
              <a:t>8</a:t>
            </a:fld>
            <a:endParaRPr lang="en-US" altLang="en-US" smtClean="0">
              <a:solidFill>
                <a:prstClr val="black"/>
              </a:solidFill>
            </a:endParaRPr>
          </a:p>
        </p:txBody>
      </p:sp>
    </p:spTree>
    <p:extLst>
      <p:ext uri="{BB962C8B-B14F-4D97-AF65-F5344CB8AC3E}">
        <p14:creationId xmlns:p14="http://schemas.microsoft.com/office/powerpoint/2010/main" val="360395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extLst>
      <p:ext uri="{BB962C8B-B14F-4D97-AF65-F5344CB8AC3E}">
        <p14:creationId xmlns:p14="http://schemas.microsoft.com/office/powerpoint/2010/main" val="605151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dirty="0" smtClean="0"/>
              <a:t>Click to edit Master title style</a:t>
            </a:r>
            <a:endParaRPr dirty="0"/>
          </a:p>
        </p:txBody>
      </p:sp>
    </p:spTree>
    <p:extLst>
      <p:ext uri="{BB962C8B-B14F-4D97-AF65-F5344CB8AC3E}">
        <p14:creationId xmlns:p14="http://schemas.microsoft.com/office/powerpoint/2010/main" val="40572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extLst>
      <p:ext uri="{BB962C8B-B14F-4D97-AF65-F5344CB8AC3E}">
        <p14:creationId xmlns:p14="http://schemas.microsoft.com/office/powerpoint/2010/main" val="35303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dirty="0" smtClean="0"/>
              <a:t>Click to edit Master title style</a:t>
            </a:r>
            <a:endParaRPr dirty="0"/>
          </a:p>
        </p:txBody>
      </p:sp>
    </p:spTree>
    <p:extLst>
      <p:ext uri="{BB962C8B-B14F-4D97-AF65-F5344CB8AC3E}">
        <p14:creationId xmlns:p14="http://schemas.microsoft.com/office/powerpoint/2010/main" val="24011532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88925" y="155575"/>
            <a:ext cx="8740775" cy="850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288925" y="1349375"/>
            <a:ext cx="8548688" cy="4405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052" name="Picture 3" descr="OPTN_trans.png"/>
          <p:cNvPicPr>
            <a:picLocks noChangeAspect="1"/>
          </p:cNvPicPr>
          <p:nvPr userDrawn="1"/>
        </p:nvPicPr>
        <p:blipFill>
          <a:blip r:embed="rId5"/>
          <a:srcRect/>
          <a:stretch>
            <a:fillRect/>
          </a:stretch>
        </p:blipFill>
        <p:spPr bwMode="auto">
          <a:xfrm>
            <a:off x="288925" y="6273800"/>
            <a:ext cx="1425575" cy="415925"/>
          </a:xfrm>
          <a:prstGeom prst="rect">
            <a:avLst/>
          </a:prstGeom>
          <a:noFill/>
          <a:ln w="9525">
            <a:noFill/>
            <a:miter lim="800000"/>
            <a:headEnd/>
            <a:tailEnd/>
          </a:ln>
        </p:spPr>
      </p:pic>
      <p:pic>
        <p:nvPicPr>
          <p:cNvPr id="2053" name="Picture 4" descr="UNOS_logo_large.png"/>
          <p:cNvPicPr>
            <a:picLocks noChangeAspect="1"/>
          </p:cNvPicPr>
          <p:nvPr userDrawn="1"/>
        </p:nvPicPr>
        <p:blipFill>
          <a:blip r:embed="rId6"/>
          <a:srcRect/>
          <a:stretch>
            <a:fillRect/>
          </a:stretch>
        </p:blipFill>
        <p:spPr bwMode="auto">
          <a:xfrm>
            <a:off x="7421563" y="6199188"/>
            <a:ext cx="1495425" cy="582612"/>
          </a:xfrm>
          <a:prstGeom prst="rect">
            <a:avLst/>
          </a:prstGeom>
          <a:noFill/>
          <a:ln w="9525">
            <a:noFill/>
            <a:miter lim="800000"/>
            <a:headEnd/>
            <a:tailEnd/>
          </a:ln>
        </p:spPr>
      </p:pic>
    </p:spTree>
    <p:extLst>
      <p:ext uri="{BB962C8B-B14F-4D97-AF65-F5344CB8AC3E}">
        <p14:creationId xmlns:p14="http://schemas.microsoft.com/office/powerpoint/2010/main" val="1173280884"/>
      </p:ext>
    </p:extLst>
  </p:cSld>
  <p:clrMap bg1="lt1" tx1="dk1" bg2="lt2" tx2="dk2" accent1="accent1" accent2="accent2" accent3="accent3" accent4="accent4" accent5="accent5" accent6="accent6" hlink="hlink" folHlink="folHlink"/>
  <p:sldLayoutIdLst>
    <p:sldLayoutId id="2147483673" r:id="rId1"/>
    <p:sldLayoutId id="2147483674" r:id="rId2"/>
  </p:sldLayoutIdLst>
  <p:timing>
    <p:tnLst>
      <p:par>
        <p:cTn id="1" dur="indefinite" restart="never" nodeType="tmRoot"/>
      </p:par>
    </p:tnLst>
  </p:timing>
  <p:txStyles>
    <p:titleStyle>
      <a:lvl1pPr algn="l" rtl="0" eaLnBrk="0" fontAlgn="base" hangingPunct="0">
        <a:spcBef>
          <a:spcPct val="0"/>
        </a:spcBef>
        <a:spcAft>
          <a:spcPct val="0"/>
        </a:spcAft>
        <a:defRPr sz="4000" b="1" kern="1200">
          <a:solidFill>
            <a:srgbClr val="001B37"/>
          </a:solidFill>
          <a:latin typeface="Calibri"/>
          <a:ea typeface="Myriad Pro"/>
          <a:cs typeface="Myriad Pro"/>
        </a:defRPr>
      </a:lvl1pPr>
      <a:lvl2pPr algn="l" rtl="0" eaLnBrk="0" fontAlgn="base" hangingPunct="0">
        <a:spcBef>
          <a:spcPct val="0"/>
        </a:spcBef>
        <a:spcAft>
          <a:spcPct val="0"/>
        </a:spcAft>
        <a:defRPr sz="4000" b="1">
          <a:solidFill>
            <a:srgbClr val="001B37"/>
          </a:solidFill>
          <a:latin typeface="Calibri" pitchFamily="34" charset="0"/>
          <a:ea typeface="Myriad Pro"/>
          <a:cs typeface="Myriad Pro"/>
        </a:defRPr>
      </a:lvl2pPr>
      <a:lvl3pPr algn="l" rtl="0" eaLnBrk="0" fontAlgn="base" hangingPunct="0">
        <a:spcBef>
          <a:spcPct val="0"/>
        </a:spcBef>
        <a:spcAft>
          <a:spcPct val="0"/>
        </a:spcAft>
        <a:defRPr sz="4000" b="1">
          <a:solidFill>
            <a:srgbClr val="001B37"/>
          </a:solidFill>
          <a:latin typeface="Calibri" pitchFamily="34" charset="0"/>
          <a:ea typeface="Myriad Pro"/>
          <a:cs typeface="Myriad Pro"/>
        </a:defRPr>
      </a:lvl3pPr>
      <a:lvl4pPr algn="l" rtl="0" eaLnBrk="0" fontAlgn="base" hangingPunct="0">
        <a:spcBef>
          <a:spcPct val="0"/>
        </a:spcBef>
        <a:spcAft>
          <a:spcPct val="0"/>
        </a:spcAft>
        <a:defRPr sz="4000" b="1">
          <a:solidFill>
            <a:srgbClr val="001B37"/>
          </a:solidFill>
          <a:latin typeface="Calibri" pitchFamily="34" charset="0"/>
          <a:ea typeface="Myriad Pro"/>
          <a:cs typeface="Myriad Pro"/>
        </a:defRPr>
      </a:lvl4pPr>
      <a:lvl5pPr algn="l" rtl="0" eaLnBrk="0" fontAlgn="base" hangingPunct="0">
        <a:spcBef>
          <a:spcPct val="0"/>
        </a:spcBef>
        <a:spcAft>
          <a:spcPct val="0"/>
        </a:spcAft>
        <a:defRPr sz="4000" b="1">
          <a:solidFill>
            <a:srgbClr val="001B37"/>
          </a:solidFill>
          <a:latin typeface="Calibri" pitchFamily="34" charset="0"/>
          <a:ea typeface="Myriad Pro"/>
          <a:cs typeface="Myriad Pro"/>
        </a:defRPr>
      </a:lvl5pPr>
      <a:lvl6pPr marL="457200" algn="l" rtl="0" fontAlgn="base">
        <a:spcBef>
          <a:spcPct val="0"/>
        </a:spcBef>
        <a:spcAft>
          <a:spcPct val="0"/>
        </a:spcAft>
        <a:defRPr sz="4000" b="1">
          <a:solidFill>
            <a:srgbClr val="001B37"/>
          </a:solidFill>
          <a:latin typeface="Calibri" pitchFamily="34" charset="0"/>
          <a:ea typeface="Myriad Pro"/>
          <a:cs typeface="Myriad Pro"/>
        </a:defRPr>
      </a:lvl6pPr>
      <a:lvl7pPr marL="914400" algn="l" rtl="0" fontAlgn="base">
        <a:spcBef>
          <a:spcPct val="0"/>
        </a:spcBef>
        <a:spcAft>
          <a:spcPct val="0"/>
        </a:spcAft>
        <a:defRPr sz="4000" b="1">
          <a:solidFill>
            <a:srgbClr val="001B37"/>
          </a:solidFill>
          <a:latin typeface="Calibri" pitchFamily="34" charset="0"/>
          <a:ea typeface="Myriad Pro"/>
          <a:cs typeface="Myriad Pro"/>
        </a:defRPr>
      </a:lvl7pPr>
      <a:lvl8pPr marL="1371600" algn="l" rtl="0" fontAlgn="base">
        <a:spcBef>
          <a:spcPct val="0"/>
        </a:spcBef>
        <a:spcAft>
          <a:spcPct val="0"/>
        </a:spcAft>
        <a:defRPr sz="4000" b="1">
          <a:solidFill>
            <a:srgbClr val="001B37"/>
          </a:solidFill>
          <a:latin typeface="Calibri" pitchFamily="34" charset="0"/>
          <a:ea typeface="Myriad Pro"/>
          <a:cs typeface="Myriad Pro"/>
        </a:defRPr>
      </a:lvl8pPr>
      <a:lvl9pPr marL="1828800" algn="l" rtl="0" fontAlgn="base">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0" fontAlgn="base" hangingPunct="0">
        <a:spcBef>
          <a:spcPts val="2000"/>
        </a:spcBef>
        <a:spcAft>
          <a:spcPct val="0"/>
        </a:spcAft>
        <a:buClr>
          <a:srgbClr val="002045"/>
        </a:buClr>
        <a:buSzPct val="70000"/>
        <a:buFont typeface="Wingdings" pitchFamily="2" charset="2"/>
        <a:buChar char="§"/>
        <a:defRPr sz="2800" kern="1200">
          <a:solidFill>
            <a:srgbClr val="002045"/>
          </a:solidFill>
          <a:latin typeface="Calibri"/>
          <a:ea typeface="Myriad Pro"/>
          <a:cs typeface="Myriad Pro"/>
        </a:defRPr>
      </a:lvl1pPr>
      <a:lvl2pPr marL="4572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2pPr>
      <a:lvl3pPr marL="6858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3pPr>
      <a:lvl4pPr marL="9144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4pPr>
      <a:lvl5pPr marL="11430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88925" y="155575"/>
            <a:ext cx="87407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288925" y="1349375"/>
            <a:ext cx="8548688" cy="440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3" descr="OPTN_trans.png"/>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88925" y="6273800"/>
            <a:ext cx="14255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4" descr="UNOS_logo_large.pn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421563" y="6199188"/>
            <a:ext cx="14954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9278796"/>
      </p:ext>
    </p:extLst>
  </p:cSld>
  <p:clrMap bg1="lt1" tx1="dk1" bg2="lt2" tx2="dk2" accent1="accent1" accent2="accent2" accent3="accent3" accent4="accent4" accent5="accent5" accent6="accent6" hlink="hlink" folHlink="folHlink"/>
  <p:sldLayoutIdLst>
    <p:sldLayoutId id="2147483676" r:id="rId1"/>
    <p:sldLayoutId id="2147483677" r:id="rId2"/>
  </p:sldLayoutIdLst>
  <p:timing>
    <p:tnLst>
      <p:par>
        <p:cTn id="1" dur="indefinite" restart="never" nodeType="tmRoot"/>
      </p:par>
    </p:tnLst>
  </p:timing>
  <p:txStyles>
    <p:titleStyle>
      <a:lvl1pPr algn="l" rtl="0" eaLnBrk="0" fontAlgn="base" hangingPunct="0">
        <a:spcBef>
          <a:spcPct val="0"/>
        </a:spcBef>
        <a:spcAft>
          <a:spcPct val="0"/>
        </a:spcAft>
        <a:defRPr sz="4000" b="1" kern="1200">
          <a:solidFill>
            <a:srgbClr val="001B37"/>
          </a:solidFill>
          <a:latin typeface="Calibri"/>
          <a:ea typeface="Myriad Pro"/>
          <a:cs typeface="Myriad Pro"/>
        </a:defRPr>
      </a:lvl1pPr>
      <a:lvl2pPr algn="l" rtl="0" eaLnBrk="0" fontAlgn="base" hangingPunct="0">
        <a:spcBef>
          <a:spcPct val="0"/>
        </a:spcBef>
        <a:spcAft>
          <a:spcPct val="0"/>
        </a:spcAft>
        <a:defRPr sz="4000" b="1">
          <a:solidFill>
            <a:srgbClr val="001B37"/>
          </a:solidFill>
          <a:latin typeface="Calibri" pitchFamily="34" charset="0"/>
          <a:ea typeface="Myriad Pro"/>
          <a:cs typeface="Myriad Pro"/>
        </a:defRPr>
      </a:lvl2pPr>
      <a:lvl3pPr algn="l" rtl="0" eaLnBrk="0" fontAlgn="base" hangingPunct="0">
        <a:spcBef>
          <a:spcPct val="0"/>
        </a:spcBef>
        <a:spcAft>
          <a:spcPct val="0"/>
        </a:spcAft>
        <a:defRPr sz="4000" b="1">
          <a:solidFill>
            <a:srgbClr val="001B37"/>
          </a:solidFill>
          <a:latin typeface="Calibri" pitchFamily="34" charset="0"/>
          <a:ea typeface="Myriad Pro"/>
          <a:cs typeface="Myriad Pro"/>
        </a:defRPr>
      </a:lvl3pPr>
      <a:lvl4pPr algn="l" rtl="0" eaLnBrk="0" fontAlgn="base" hangingPunct="0">
        <a:spcBef>
          <a:spcPct val="0"/>
        </a:spcBef>
        <a:spcAft>
          <a:spcPct val="0"/>
        </a:spcAft>
        <a:defRPr sz="4000" b="1">
          <a:solidFill>
            <a:srgbClr val="001B37"/>
          </a:solidFill>
          <a:latin typeface="Calibri" pitchFamily="34" charset="0"/>
          <a:ea typeface="Myriad Pro"/>
          <a:cs typeface="Myriad Pro"/>
        </a:defRPr>
      </a:lvl4pPr>
      <a:lvl5pPr algn="l" rtl="0" eaLnBrk="0" fontAlgn="base" hangingPunct="0">
        <a:spcBef>
          <a:spcPct val="0"/>
        </a:spcBef>
        <a:spcAft>
          <a:spcPct val="0"/>
        </a:spcAft>
        <a:defRPr sz="4000" b="1">
          <a:solidFill>
            <a:srgbClr val="001B37"/>
          </a:solidFill>
          <a:latin typeface="Calibri" pitchFamily="34" charset="0"/>
          <a:ea typeface="Myriad Pro"/>
          <a:cs typeface="Myriad Pro"/>
        </a:defRPr>
      </a:lvl5pPr>
      <a:lvl6pPr marL="457200" algn="l" rtl="0" fontAlgn="base">
        <a:spcBef>
          <a:spcPct val="0"/>
        </a:spcBef>
        <a:spcAft>
          <a:spcPct val="0"/>
        </a:spcAft>
        <a:defRPr sz="4000" b="1">
          <a:solidFill>
            <a:srgbClr val="001B37"/>
          </a:solidFill>
          <a:latin typeface="Calibri" pitchFamily="34" charset="0"/>
          <a:ea typeface="Myriad Pro"/>
          <a:cs typeface="Myriad Pro"/>
        </a:defRPr>
      </a:lvl6pPr>
      <a:lvl7pPr marL="914400" algn="l" rtl="0" fontAlgn="base">
        <a:spcBef>
          <a:spcPct val="0"/>
        </a:spcBef>
        <a:spcAft>
          <a:spcPct val="0"/>
        </a:spcAft>
        <a:defRPr sz="4000" b="1">
          <a:solidFill>
            <a:srgbClr val="001B37"/>
          </a:solidFill>
          <a:latin typeface="Calibri" pitchFamily="34" charset="0"/>
          <a:ea typeface="Myriad Pro"/>
          <a:cs typeface="Myriad Pro"/>
        </a:defRPr>
      </a:lvl7pPr>
      <a:lvl8pPr marL="1371600" algn="l" rtl="0" fontAlgn="base">
        <a:spcBef>
          <a:spcPct val="0"/>
        </a:spcBef>
        <a:spcAft>
          <a:spcPct val="0"/>
        </a:spcAft>
        <a:defRPr sz="4000" b="1">
          <a:solidFill>
            <a:srgbClr val="001B37"/>
          </a:solidFill>
          <a:latin typeface="Calibri" pitchFamily="34" charset="0"/>
          <a:ea typeface="Myriad Pro"/>
          <a:cs typeface="Myriad Pro"/>
        </a:defRPr>
      </a:lvl8pPr>
      <a:lvl9pPr marL="1828800" algn="l" rtl="0" fontAlgn="base">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0" fontAlgn="base" hangingPunct="0">
        <a:spcBef>
          <a:spcPts val="2000"/>
        </a:spcBef>
        <a:spcAft>
          <a:spcPct val="0"/>
        </a:spcAft>
        <a:buClr>
          <a:srgbClr val="002045"/>
        </a:buClr>
        <a:buSzPct val="70000"/>
        <a:buFont typeface="Wingdings" panose="05000000000000000000" pitchFamily="2" charset="2"/>
        <a:buChar char="§"/>
        <a:defRPr sz="2800" kern="1200">
          <a:solidFill>
            <a:srgbClr val="002045"/>
          </a:solidFill>
          <a:latin typeface="Calibri"/>
          <a:ea typeface="Myriad Pro"/>
          <a:cs typeface="Myriad Pro"/>
        </a:defRPr>
      </a:lvl1pPr>
      <a:lvl2pPr marL="4572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2pPr>
      <a:lvl3pPr marL="6858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3pPr>
      <a:lvl4pPr marL="9144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4pPr>
      <a:lvl5pPr marL="11430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95943" y="595313"/>
            <a:ext cx="8948057" cy="3206750"/>
          </a:xfrm>
        </p:spPr>
        <p:txBody>
          <a:bodyPr/>
          <a:lstStyle/>
          <a:p>
            <a:pPr>
              <a:defRPr/>
            </a:pPr>
            <a:r>
              <a:rPr lang="en-US" sz="4000" dirty="0" smtClean="0">
                <a:latin typeface="Arial" panose="020B0604020202020204" pitchFamily="34" charset="0"/>
                <a:cs typeface="Arial" panose="020B0604020202020204" pitchFamily="34" charset="0"/>
              </a:rPr>
              <a:t>Membership </a:t>
            </a:r>
            <a:r>
              <a:rPr lang="en-US" sz="4000" dirty="0">
                <a:latin typeface="Arial" panose="020B0604020202020204" pitchFamily="34" charset="0"/>
                <a:cs typeface="Arial" panose="020B0604020202020204" pitchFamily="34" charset="0"/>
              </a:rPr>
              <a:t>and Personnel Requirements for VCA </a:t>
            </a:r>
            <a:r>
              <a:rPr lang="en-US" sz="4000" dirty="0" smtClean="0">
                <a:latin typeface="Arial" panose="020B0604020202020204" pitchFamily="34" charset="0"/>
                <a:cs typeface="Arial" panose="020B0604020202020204" pitchFamily="34" charset="0"/>
              </a:rPr>
              <a:t>Programs</a:t>
            </a:r>
            <a:br>
              <a:rPr lang="en-US" sz="4000" dirty="0" smtClean="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(Resolution 27)</a:t>
            </a:r>
            <a:br>
              <a:rPr lang="en-US" sz="4000" dirty="0" smtClean="0">
                <a:latin typeface="Arial" panose="020B0604020202020204" pitchFamily="34" charset="0"/>
                <a:cs typeface="Arial" panose="020B0604020202020204" pitchFamily="34" charset="0"/>
              </a:rPr>
            </a:br>
            <a:endParaRPr lang="en-US" sz="3200" i="1" dirty="0" smtClean="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06627" y="3454730"/>
            <a:ext cx="8307387" cy="2202872"/>
          </a:xfrm>
        </p:spPr>
        <p:txBody>
          <a:bodyPr rtlCol="0">
            <a:noAutofit/>
          </a:bodyPr>
          <a:lstStyle/>
          <a:p>
            <a:pPr eaLnBrk="1" fontAlgn="auto" hangingPunct="1">
              <a:spcAft>
                <a:spcPts val="0"/>
              </a:spcAft>
              <a:defRPr/>
            </a:pPr>
            <a:r>
              <a:rPr lang="en-US" sz="2400" dirty="0">
                <a:solidFill>
                  <a:schemeClr val="bg1">
                    <a:lumMod val="50000"/>
                  </a:schemeClr>
                </a:solidFill>
                <a:latin typeface="Arial" panose="020B0604020202020204" pitchFamily="34" charset="0"/>
                <a:cs typeface="Arial" panose="020B0604020202020204" pitchFamily="34" charset="0"/>
              </a:rPr>
              <a:t>Vascularized Composite Allograft (VCA)Transplantation Committee</a:t>
            </a:r>
          </a:p>
          <a:p>
            <a:pPr eaLnBrk="1" fontAlgn="auto" hangingPunct="1">
              <a:spcAft>
                <a:spcPts val="0"/>
              </a:spcAft>
              <a:defRPr/>
            </a:pPr>
            <a:r>
              <a:rPr lang="en-US" sz="2400" dirty="0">
                <a:solidFill>
                  <a:schemeClr val="bg1">
                    <a:lumMod val="50000"/>
                  </a:schemeClr>
                </a:solidFill>
                <a:latin typeface="Arial" panose="020B0604020202020204" pitchFamily="34" charset="0"/>
                <a:cs typeface="Arial" panose="020B0604020202020204" pitchFamily="34" charset="0"/>
              </a:rPr>
              <a:t>Sue V. McDiarmid, MD, </a:t>
            </a:r>
            <a:r>
              <a:rPr lang="en-US" sz="2400" dirty="0" smtClean="0">
                <a:solidFill>
                  <a:schemeClr val="bg1">
                    <a:lumMod val="50000"/>
                  </a:schemeClr>
                </a:solidFill>
                <a:latin typeface="Arial" panose="020B0604020202020204" pitchFamily="34" charset="0"/>
                <a:cs typeface="Arial" panose="020B0604020202020204" pitchFamily="34" charset="0"/>
              </a:rPr>
              <a:t>Chair</a:t>
            </a:r>
            <a:endParaRPr lang="en-US" sz="240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1986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Arial" panose="020B0604020202020204" pitchFamily="34" charset="0"/>
                <a:cs typeface="Arial" panose="020B0604020202020204" pitchFamily="34" charset="0"/>
              </a:rPr>
              <a:t>Current VCA membership requirements do not include requirement that transplant programs specify which type(s) of VCA the program intends to transplant as part of the OPTN membership approval process</a:t>
            </a:r>
          </a:p>
          <a:p>
            <a:r>
              <a:rPr lang="en-US" dirty="0" smtClean="0">
                <a:latin typeface="Arial" panose="020B0604020202020204" pitchFamily="34" charset="0"/>
                <a:cs typeface="Arial" panose="020B0604020202020204" pitchFamily="34" charset="0"/>
              </a:rPr>
              <a:t>This allows programs to perform all types of VCA transplants once OPTN membership has been approved</a:t>
            </a:r>
          </a:p>
        </p:txBody>
      </p:sp>
      <p:sp>
        <p:nvSpPr>
          <p:cNvPr id="3" name="Title 2"/>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The Problem</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2839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70024194"/>
              </p:ext>
            </p:extLst>
          </p:nvPr>
        </p:nvGraphicFramePr>
        <p:xfrm>
          <a:off x="288925" y="1349375"/>
          <a:ext cx="8548688" cy="4405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Strategic Plan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8603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56576701"/>
              </p:ext>
            </p:extLst>
          </p:nvPr>
        </p:nvGraphicFramePr>
        <p:xfrm>
          <a:off x="185980" y="1007242"/>
          <a:ext cx="8855075" cy="5508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latin typeface="+mj-lt"/>
              </a:rPr>
              <a:t>Proposed New Requirements for Transplant Programs</a:t>
            </a:r>
            <a:endParaRPr lang="en-US" dirty="0">
              <a:latin typeface="+mj-lt"/>
            </a:endParaRPr>
          </a:p>
        </p:txBody>
      </p:sp>
    </p:spTree>
    <p:extLst>
      <p:ext uri="{BB962C8B-B14F-4D97-AF65-F5344CB8AC3E}">
        <p14:creationId xmlns:p14="http://schemas.microsoft.com/office/powerpoint/2010/main" val="3506176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Arial" panose="020B0604020202020204" pitchFamily="34" charset="0"/>
                <a:cs typeface="Arial" panose="020B0604020202020204" pitchFamily="34" charset="0"/>
              </a:rPr>
              <a:t>UNOS staff will contact all currently approved VCA programs to obtain information and will request this information as part of membership application process</a:t>
            </a:r>
          </a:p>
          <a:p>
            <a:r>
              <a:rPr lang="en-US" dirty="0" smtClean="0">
                <a:latin typeface="Arial" panose="020B0604020202020204" pitchFamily="34" charset="0"/>
                <a:cs typeface="Arial" panose="020B0604020202020204" pitchFamily="34" charset="0"/>
              </a:rPr>
              <a:t>If transplant program performs transplant for a type of VCA that is different than the type or types specified for approval, MPSC will consider this a policy violation</a:t>
            </a: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Compliance Monitoring</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4579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Arial" panose="020B0604020202020204" pitchFamily="34" charset="0"/>
                <a:cs typeface="Arial" panose="020B0604020202020204" pitchFamily="34" charset="0"/>
              </a:rPr>
              <a:t>Proposal is being presented for Board approval in advance of public comment</a:t>
            </a:r>
          </a:p>
          <a:p>
            <a:r>
              <a:rPr lang="en-US" dirty="0" smtClean="0">
                <a:latin typeface="Arial" panose="020B0604020202020204" pitchFamily="34" charset="0"/>
                <a:cs typeface="Arial" panose="020B0604020202020204" pitchFamily="34" charset="0"/>
              </a:rPr>
              <a:t>VCA Committee believes this is a technical clarification</a:t>
            </a: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Public Comment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0971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42540" y="217449"/>
            <a:ext cx="8548414" cy="6353831"/>
          </a:xfrm>
        </p:spPr>
        <p:txBody>
          <a:bodyPr>
            <a:noAutofit/>
          </a:bodyPr>
          <a:lstStyle/>
          <a:p>
            <a:pPr marL="0" marR="0" indent="0">
              <a:spcBef>
                <a:spcPts val="0"/>
              </a:spcBef>
              <a:spcAft>
                <a:spcPts val="0"/>
              </a:spcAft>
              <a:buNone/>
            </a:pP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J.1 Letter of Notification</a:t>
            </a:r>
            <a:endParaRPr 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0" marR="0" indent="0">
              <a:spcBef>
                <a:spcPts val="0"/>
              </a:spcBef>
              <a:spcAft>
                <a:spcPts val="0"/>
              </a:spcAft>
              <a:buNone/>
            </a:pP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endParaRPr lang="en-US" sz="105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0" marR="0" indent="0">
              <a:spcBef>
                <a:spcPts val="0"/>
              </a:spcBef>
              <a:spcAft>
                <a:spcPts val="0"/>
              </a:spcAft>
              <a:buNone/>
            </a:pP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If a transplant hospital member commits to performing VCA transplants</a:t>
            </a:r>
            <a:r>
              <a:rPr lang="en-US" sz="1600" u="sng" dirty="0">
                <a:solidFill>
                  <a:schemeClr val="tx1"/>
                </a:solidFill>
                <a:latin typeface="Arial" panose="020B0604020202020204" pitchFamily="34" charset="0"/>
                <a:ea typeface="Times New Roman" panose="02020603050405020304" pitchFamily="18" charset="0"/>
                <a:cs typeface="Arial" panose="020B0604020202020204" pitchFamily="34" charset="0"/>
              </a:rPr>
              <a:t>,</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 the hospital must send </a:t>
            </a:r>
            <a:r>
              <a:rPr lang="en-US" sz="1600" u="sng" dirty="0">
                <a:solidFill>
                  <a:schemeClr val="tx1"/>
                </a:solidFill>
                <a:latin typeface="Arial" panose="020B0604020202020204" pitchFamily="34" charset="0"/>
                <a:ea typeface="Times New Roman" panose="02020603050405020304" pitchFamily="18" charset="0"/>
                <a:cs typeface="Arial" panose="020B0604020202020204" pitchFamily="34" charset="0"/>
              </a:rPr>
              <a:t>a </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written notification </a:t>
            </a:r>
            <a:r>
              <a:rPr lang="en-US" sz="1600" strike="sngStrike" dirty="0">
                <a:solidFill>
                  <a:schemeClr val="tx1"/>
                </a:solidFill>
                <a:latin typeface="Arial" panose="020B0604020202020204" pitchFamily="34" charset="0"/>
                <a:ea typeface="Times New Roman" panose="02020603050405020304" pitchFamily="18" charset="0"/>
                <a:cs typeface="Arial" panose="020B0604020202020204" pitchFamily="34" charset="0"/>
              </a:rPr>
              <a:t>of this intent</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 to the OPTN Contractor </a:t>
            </a:r>
            <a:r>
              <a:rPr lang="en-US" sz="1600" u="sng" dirty="0">
                <a:solidFill>
                  <a:schemeClr val="tx1"/>
                </a:solidFill>
                <a:latin typeface="Arial" panose="020B0604020202020204" pitchFamily="34" charset="0"/>
                <a:ea typeface="Times New Roman" panose="02020603050405020304" pitchFamily="18" charset="0"/>
                <a:cs typeface="Arial" panose="020B0604020202020204" pitchFamily="34" charset="0"/>
              </a:rPr>
              <a:t>that includes </a:t>
            </a:r>
            <a:r>
              <a:rPr lang="en-US" sz="1600" i="1" u="sng" dirty="0">
                <a:solidFill>
                  <a:schemeClr val="tx1"/>
                </a:solidFill>
                <a:latin typeface="Arial" panose="020B0604020202020204" pitchFamily="34" charset="0"/>
                <a:ea typeface="Times New Roman" panose="02020603050405020304" pitchFamily="18" charset="0"/>
                <a:cs typeface="Arial" panose="020B0604020202020204" pitchFamily="34" charset="0"/>
              </a:rPr>
              <a:t>both</a:t>
            </a:r>
            <a:r>
              <a:rPr lang="en-US" sz="1600" u="sng" dirty="0">
                <a:solidFill>
                  <a:schemeClr val="tx1"/>
                </a:solidFill>
                <a:latin typeface="Arial" panose="020B0604020202020204" pitchFamily="34" charset="0"/>
                <a:ea typeface="Times New Roman" panose="02020603050405020304" pitchFamily="18" charset="0"/>
                <a:cs typeface="Arial" panose="020B0604020202020204" pitchFamily="34" charset="0"/>
              </a:rPr>
              <a:t> of the following:</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1600" strike="sngStrike" dirty="0">
                <a:solidFill>
                  <a:schemeClr val="tx1"/>
                </a:solidFill>
                <a:latin typeface="Arial" panose="020B0604020202020204" pitchFamily="34" charset="0"/>
                <a:ea typeface="Times New Roman" panose="02020603050405020304" pitchFamily="18" charset="0"/>
                <a:cs typeface="Arial" panose="020B0604020202020204" pitchFamily="34" charset="0"/>
              </a:rPr>
              <a:t>. The notification to the OPTN Contractor must include a written assurance from the local OPO that it will provide organs for use in vascularized composite allografts.</a:t>
            </a:r>
            <a:endPar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571500" lvl="1" indent="-342900">
              <a:spcBef>
                <a:spcPts val="0"/>
              </a:spcBef>
              <a:spcAft>
                <a:spcPts val="0"/>
              </a:spcAft>
              <a:buSzPct val="100000"/>
              <a:buFont typeface="+mj-lt"/>
              <a:buAutoNum type="arabicPeriod"/>
            </a:pPr>
            <a:r>
              <a:rPr lang="en-US" sz="1600" u="sng" dirty="0" smtClean="0">
                <a:latin typeface="Arial" panose="020B0604020202020204" pitchFamily="34" charset="0"/>
                <a:ea typeface="Times New Roman" panose="02020603050405020304" pitchFamily="18" charset="0"/>
                <a:cs typeface="Arial" panose="020B0604020202020204" pitchFamily="34" charset="0"/>
              </a:rPr>
              <a:t>The </a:t>
            </a:r>
            <a:r>
              <a:rPr lang="en-US" sz="1600" u="sng" dirty="0">
                <a:latin typeface="Arial" panose="020B0604020202020204" pitchFamily="34" charset="0"/>
                <a:ea typeface="Times New Roman" panose="02020603050405020304" pitchFamily="18" charset="0"/>
                <a:cs typeface="Arial" panose="020B0604020202020204" pitchFamily="34" charset="0"/>
              </a:rPr>
              <a:t>specific type or types of VCA transplant the hospital will </a:t>
            </a:r>
            <a:r>
              <a:rPr lang="en-US" sz="1600" u="sng" dirty="0" smtClean="0">
                <a:latin typeface="Arial" panose="020B0604020202020204" pitchFamily="34" charset="0"/>
                <a:ea typeface="Times New Roman" panose="02020603050405020304" pitchFamily="18" charset="0"/>
                <a:cs typeface="Arial" panose="020B0604020202020204" pitchFamily="34" charset="0"/>
              </a:rPr>
              <a:t>perform</a:t>
            </a:r>
            <a:r>
              <a:rPr lang="en-US" sz="1600" u="sng" dirty="0">
                <a:latin typeface="Arial" panose="020B0604020202020204" pitchFamily="34" charset="0"/>
                <a:ea typeface="Times New Roman" panose="02020603050405020304" pitchFamily="18" charset="0"/>
                <a:cs typeface="Arial" panose="020B0604020202020204" pitchFamily="34" charset="0"/>
              </a:rPr>
              <a:t>.</a:t>
            </a:r>
            <a:endParaRPr lang="en-US" sz="1600" dirty="0">
              <a:latin typeface="Arial" panose="020B0604020202020204" pitchFamily="34" charset="0"/>
              <a:ea typeface="Times New Roman" panose="02020603050405020304" pitchFamily="18" charset="0"/>
              <a:cs typeface="Arial" panose="020B0604020202020204" pitchFamily="34" charset="0"/>
            </a:endParaRPr>
          </a:p>
          <a:p>
            <a:pPr marL="571500" lvl="1" indent="-342900">
              <a:spcBef>
                <a:spcPts val="0"/>
              </a:spcBef>
              <a:spcAft>
                <a:spcPts val="0"/>
              </a:spcAft>
              <a:buSzPct val="100000"/>
              <a:buFont typeface="+mj-lt"/>
              <a:buAutoNum type="arabicPeriod"/>
            </a:pPr>
            <a:r>
              <a:rPr lang="en-US" sz="1600" u="sng" dirty="0" smtClean="0">
                <a:latin typeface="Arial" panose="020B0604020202020204" pitchFamily="34" charset="0"/>
                <a:ea typeface="Times New Roman" panose="02020603050405020304" pitchFamily="18" charset="0"/>
                <a:cs typeface="Arial" panose="020B0604020202020204" pitchFamily="34" charset="0"/>
              </a:rPr>
              <a:t>Assurance </a:t>
            </a:r>
            <a:r>
              <a:rPr lang="en-US" sz="1600" u="sng" dirty="0">
                <a:latin typeface="Arial" panose="020B0604020202020204" pitchFamily="34" charset="0"/>
                <a:ea typeface="Times New Roman" panose="02020603050405020304" pitchFamily="18" charset="0"/>
                <a:cs typeface="Arial" panose="020B0604020202020204" pitchFamily="34" charset="0"/>
              </a:rPr>
              <a:t>from the local OPO that it will provide the same type or types of VCA for transplantation.</a:t>
            </a:r>
            <a:endParaRPr lang="en-US" sz="1600" dirty="0">
              <a:latin typeface="Arial" panose="020B0604020202020204" pitchFamily="34" charset="0"/>
              <a:ea typeface="Times New Roman" panose="02020603050405020304" pitchFamily="18" charset="0"/>
              <a:cs typeface="Arial" panose="020B0604020202020204" pitchFamily="34" charset="0"/>
            </a:endParaRPr>
          </a:p>
          <a:p>
            <a:pPr marL="0" marR="0" indent="0">
              <a:spcBef>
                <a:spcPts val="0"/>
              </a:spcBef>
              <a:spcAft>
                <a:spcPts val="0"/>
              </a:spcAft>
              <a:buNone/>
            </a:pPr>
            <a:endParaRPr lang="en-US" sz="1600"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0" marR="0" indent="0">
              <a:spcBef>
                <a:spcPts val="0"/>
              </a:spcBef>
              <a:spcAft>
                <a:spcPts val="0"/>
              </a:spcAft>
              <a:buNone/>
            </a:pPr>
            <a:r>
              <a:rPr lang="en-US" sz="16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The </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l</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e</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tt</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er</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of no</a:t>
            </a:r>
            <a:r>
              <a:rPr lang="en-US" sz="1600" spc="-15" dirty="0">
                <a:solidFill>
                  <a:schemeClr val="tx1"/>
                </a:solidFill>
                <a:latin typeface="Arial" panose="020B0604020202020204" pitchFamily="34" charset="0"/>
                <a:ea typeface="Times New Roman" panose="02020603050405020304" pitchFamily="18" charset="0"/>
                <a:cs typeface="Arial" panose="020B0604020202020204" pitchFamily="34" charset="0"/>
              </a:rPr>
              <a:t>t</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i</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f</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i</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ca</a:t>
            </a:r>
            <a:r>
              <a:rPr lang="en-US" sz="1600" spc="-15" dirty="0">
                <a:solidFill>
                  <a:schemeClr val="tx1"/>
                </a:solidFill>
                <a:latin typeface="Arial" panose="020B0604020202020204" pitchFamily="34" charset="0"/>
                <a:ea typeface="Times New Roman" panose="02020603050405020304" pitchFamily="18" charset="0"/>
                <a:cs typeface="Arial" panose="020B0604020202020204" pitchFamily="34" charset="0"/>
              </a:rPr>
              <a:t>t</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i</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on</a:t>
            </a:r>
            <a:r>
              <a:rPr lang="en-US" sz="1600" spc="-15"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f</a:t>
            </a:r>
            <a:r>
              <a:rPr lang="en-US" sz="1600" spc="-15" dirty="0">
                <a:solidFill>
                  <a:schemeClr val="tx1"/>
                </a:solidFill>
                <a:latin typeface="Arial" panose="020B0604020202020204" pitchFamily="34" charset="0"/>
                <a:ea typeface="Times New Roman" panose="02020603050405020304" pitchFamily="18" charset="0"/>
                <a:cs typeface="Arial" panose="020B0604020202020204" pitchFamily="34" charset="0"/>
              </a:rPr>
              <a:t>r</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om</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t</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he </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tr</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a</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n</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s</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p</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l</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ant</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ho</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s</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p</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i</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t</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a</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l</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m</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ust</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be </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s</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i</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g</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ned by </a:t>
            </a:r>
            <a:r>
              <a:rPr lang="en-US" sz="1600" i="1" dirty="0">
                <a:solidFill>
                  <a:schemeClr val="tx1"/>
                </a:solidFill>
                <a:latin typeface="Arial" panose="020B0604020202020204" pitchFamily="34" charset="0"/>
                <a:ea typeface="Times New Roman" panose="02020603050405020304" pitchFamily="18" charset="0"/>
                <a:cs typeface="Arial" panose="020B0604020202020204" pitchFamily="34" charset="0"/>
              </a:rPr>
              <a:t>a</a:t>
            </a:r>
            <a:r>
              <a:rPr lang="en-US" sz="1600" i="1" spc="-5" dirty="0">
                <a:solidFill>
                  <a:schemeClr val="tx1"/>
                </a:solidFill>
                <a:latin typeface="Arial" panose="020B0604020202020204" pitchFamily="34" charset="0"/>
                <a:ea typeface="Times New Roman" panose="02020603050405020304" pitchFamily="18" charset="0"/>
                <a:cs typeface="Arial" panose="020B0604020202020204" pitchFamily="34" charset="0"/>
              </a:rPr>
              <a:t>l</a:t>
            </a:r>
            <a:r>
              <a:rPr lang="en-US" sz="1600" i="1" dirty="0">
                <a:solidFill>
                  <a:schemeClr val="tx1"/>
                </a:solidFill>
                <a:latin typeface="Arial" panose="020B0604020202020204" pitchFamily="34" charset="0"/>
                <a:ea typeface="Times New Roman" panose="02020603050405020304" pitchFamily="18" charset="0"/>
                <a:cs typeface="Arial" panose="020B0604020202020204" pitchFamily="34" charset="0"/>
              </a:rPr>
              <a:t>l </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of </a:t>
            </a:r>
            <a:r>
              <a:rPr lang="en-US" sz="1600" spc="-20" dirty="0">
                <a:solidFill>
                  <a:schemeClr val="tx1"/>
                </a:solidFill>
                <a:latin typeface="Arial" panose="020B0604020202020204" pitchFamily="34" charset="0"/>
                <a:ea typeface="Times New Roman" panose="02020603050405020304" pitchFamily="18" charset="0"/>
                <a:cs typeface="Arial" panose="020B0604020202020204" pitchFamily="34" charset="0"/>
              </a:rPr>
              <a:t>t</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he </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f</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o</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ll</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o</a:t>
            </a:r>
            <a:r>
              <a:rPr lang="en-US" sz="1600" spc="-20" dirty="0">
                <a:solidFill>
                  <a:schemeClr val="tx1"/>
                </a:solidFill>
                <a:latin typeface="Arial" panose="020B0604020202020204" pitchFamily="34" charset="0"/>
                <a:ea typeface="Times New Roman" panose="02020603050405020304" pitchFamily="18" charset="0"/>
                <a:cs typeface="Arial" panose="020B0604020202020204" pitchFamily="34" charset="0"/>
              </a:rPr>
              <a:t>w</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i</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n</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g</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 i</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n</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d</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i</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v</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i</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d</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u</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a</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l</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s</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a:t>
            </a:r>
          </a:p>
          <a:p>
            <a:pPr marL="685800" lvl="1" indent="-457200">
              <a:spcBef>
                <a:spcPts val="0"/>
              </a:spcBef>
              <a:spcAft>
                <a:spcPts val="0"/>
              </a:spcAft>
              <a:buSzPct val="100000"/>
              <a:buFont typeface="+mj-lt"/>
              <a:buAutoNum type="arabicPeriod"/>
            </a:pPr>
            <a:r>
              <a:rPr lang="en-US" sz="1600" dirty="0" smtClean="0">
                <a:latin typeface="Arial" panose="020B0604020202020204" pitchFamily="34" charset="0"/>
                <a:ea typeface="Times New Roman" panose="02020603050405020304" pitchFamily="18" charset="0"/>
                <a:cs typeface="Arial" panose="020B0604020202020204" pitchFamily="34" charset="0"/>
              </a:rPr>
              <a:t>The </a:t>
            </a:r>
            <a:r>
              <a:rPr lang="en-US" sz="1600" dirty="0">
                <a:latin typeface="Arial" panose="020B0604020202020204" pitchFamily="34" charset="0"/>
                <a:ea typeface="Times New Roman" panose="02020603050405020304" pitchFamily="18" charset="0"/>
                <a:cs typeface="Arial" panose="020B0604020202020204" pitchFamily="34" charset="0"/>
              </a:rPr>
              <a:t>c</a:t>
            </a:r>
            <a:r>
              <a:rPr lang="en-US" sz="1600" spc="-10" dirty="0">
                <a:latin typeface="Arial" panose="020B0604020202020204" pitchFamily="34" charset="0"/>
                <a:ea typeface="Times New Roman" panose="02020603050405020304" pitchFamily="18" charset="0"/>
                <a:cs typeface="Arial" panose="020B0604020202020204" pitchFamily="34" charset="0"/>
              </a:rPr>
              <a:t>h</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spc="-10"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f a</a:t>
            </a:r>
            <a:r>
              <a:rPr lang="en-US" sz="1600" spc="-10" dirty="0">
                <a:latin typeface="Arial" panose="020B0604020202020204" pitchFamily="34" charset="0"/>
                <a:ea typeface="Times New Roman" panose="02020603050405020304" pitchFamily="18" charset="0"/>
                <a:cs typeface="Arial" panose="020B0604020202020204" pitchFamily="34" charset="0"/>
              </a:rPr>
              <a:t>d</a:t>
            </a:r>
            <a:r>
              <a:rPr lang="en-US" sz="1600" spc="-5" dirty="0">
                <a:latin typeface="Arial" panose="020B0604020202020204" pitchFamily="34" charset="0"/>
                <a:ea typeface="Times New Roman" panose="02020603050405020304" pitchFamily="18" charset="0"/>
                <a:cs typeface="Arial" panose="020B0604020202020204" pitchFamily="34" charset="0"/>
              </a:rPr>
              <a:t>m</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spc="-10" dirty="0">
                <a:latin typeface="Arial" panose="020B0604020202020204" pitchFamily="34" charset="0"/>
                <a:ea typeface="Times New Roman" panose="02020603050405020304" pitchFamily="18" charset="0"/>
                <a:cs typeface="Arial" panose="020B0604020202020204" pitchFamily="34" charset="0"/>
              </a:rPr>
              <a:t>n</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s</a:t>
            </a:r>
            <a:r>
              <a:rPr lang="en-US" sz="1600" spc="-5" dirty="0">
                <a:latin typeface="Arial" panose="020B0604020202020204" pitchFamily="34" charset="0"/>
                <a:ea typeface="Times New Roman" panose="02020603050405020304" pitchFamily="18" charset="0"/>
                <a:cs typeface="Arial" panose="020B0604020202020204" pitchFamily="34" charset="0"/>
              </a:rPr>
              <a:t>tr</a:t>
            </a:r>
            <a:r>
              <a:rPr lang="en-US" sz="1600" dirty="0">
                <a:latin typeface="Arial" panose="020B0604020202020204" pitchFamily="34" charset="0"/>
                <a:ea typeface="Times New Roman" panose="02020603050405020304" pitchFamily="18" charset="0"/>
                <a:cs typeface="Arial" panose="020B0604020202020204" pitchFamily="34" charset="0"/>
              </a:rPr>
              <a:t>a</a:t>
            </a:r>
            <a:r>
              <a:rPr lang="en-US" sz="1600" spc="-5" dirty="0">
                <a:latin typeface="Arial" panose="020B0604020202020204" pitchFamily="34" charset="0"/>
                <a:ea typeface="Times New Roman" panose="02020603050405020304" pitchFamily="18" charset="0"/>
                <a:cs typeface="Arial" panose="020B0604020202020204" pitchFamily="34" charset="0"/>
              </a:rPr>
              <a:t>t</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spc="-10" dirty="0">
                <a:latin typeface="Arial" panose="020B0604020202020204" pitchFamily="34" charset="0"/>
                <a:ea typeface="Times New Roman" panose="02020603050405020304" pitchFamily="18" charset="0"/>
                <a:cs typeface="Arial" panose="020B0604020202020204" pitchFamily="34" charset="0"/>
              </a:rPr>
              <a:t>v</a:t>
            </a:r>
            <a:r>
              <a:rPr lang="en-US" sz="1600" dirty="0">
                <a:latin typeface="Arial" panose="020B0604020202020204" pitchFamily="34" charset="0"/>
                <a:ea typeface="Times New Roman" panose="02020603050405020304" pitchFamily="18" charset="0"/>
                <a:cs typeface="Arial" panose="020B0604020202020204" pitchFamily="34" charset="0"/>
              </a:rPr>
              <a:t>e </a:t>
            </a:r>
            <a:r>
              <a:rPr lang="en-US" sz="1600" spc="-10" dirty="0">
                <a:latin typeface="Arial" panose="020B0604020202020204" pitchFamily="34" charset="0"/>
                <a:ea typeface="Times New Roman" panose="02020603050405020304" pitchFamily="18" charset="0"/>
                <a:cs typeface="Arial" panose="020B0604020202020204" pitchFamily="34" charset="0"/>
              </a:rPr>
              <a:t>o</a:t>
            </a:r>
            <a:r>
              <a:rPr lang="en-US" sz="1600" spc="-5" dirty="0">
                <a:latin typeface="Arial" panose="020B0604020202020204" pitchFamily="34" charset="0"/>
                <a:ea typeface="Times New Roman" panose="02020603050405020304" pitchFamily="18" charset="0"/>
                <a:cs typeface="Arial" panose="020B0604020202020204" pitchFamily="34" charset="0"/>
              </a:rPr>
              <a:t>f</a:t>
            </a:r>
            <a:r>
              <a:rPr lang="en-US" sz="1600" spc="5" dirty="0">
                <a:latin typeface="Arial" panose="020B0604020202020204" pitchFamily="34" charset="0"/>
                <a:ea typeface="Times New Roman" panose="02020603050405020304" pitchFamily="18" charset="0"/>
                <a:cs typeface="Arial" panose="020B0604020202020204" pitchFamily="34" charset="0"/>
              </a:rPr>
              <a:t>fi</a:t>
            </a:r>
            <a:r>
              <a:rPr lang="en-US" sz="1600" spc="-10" dirty="0">
                <a:latin typeface="Arial" panose="020B0604020202020204" pitchFamily="34" charset="0"/>
                <a:ea typeface="Times New Roman" panose="02020603050405020304" pitchFamily="18" charset="0"/>
                <a:cs typeface="Arial" panose="020B0604020202020204" pitchFamily="34" charset="0"/>
              </a:rPr>
              <a:t>c</a:t>
            </a:r>
            <a:r>
              <a:rPr lang="en-US" sz="1600" dirty="0">
                <a:latin typeface="Arial" panose="020B0604020202020204" pitchFamily="34" charset="0"/>
                <a:ea typeface="Times New Roman" panose="02020603050405020304" pitchFamily="18" charset="0"/>
                <a:cs typeface="Arial" panose="020B0604020202020204" pitchFamily="34" charset="0"/>
              </a:rPr>
              <a:t>er</a:t>
            </a:r>
            <a:r>
              <a:rPr lang="en-US" sz="1600" spc="-5" dirty="0">
                <a:latin typeface="Arial" panose="020B0604020202020204" pitchFamily="34" charset="0"/>
                <a:ea typeface="Times New Roman" panose="02020603050405020304" pitchFamily="18" charset="0"/>
                <a:cs typeface="Arial" panose="020B0604020202020204" pitchFamily="34" charset="0"/>
              </a:rPr>
              <a:t> </a:t>
            </a:r>
            <a:r>
              <a:rPr lang="en-US" sz="1600" spc="5" dirty="0">
                <a:latin typeface="Arial" panose="020B0604020202020204" pitchFamily="34" charset="0"/>
                <a:ea typeface="Times New Roman" panose="02020603050405020304" pitchFamily="18" charset="0"/>
                <a:cs typeface="Arial" panose="020B0604020202020204" pitchFamily="34" charset="0"/>
              </a:rPr>
              <a:t>f</a:t>
            </a:r>
            <a:r>
              <a:rPr lang="en-US" sz="1600" dirty="0">
                <a:latin typeface="Arial" panose="020B0604020202020204" pitchFamily="34" charset="0"/>
                <a:ea typeface="Times New Roman" panose="02020603050405020304" pitchFamily="18" charset="0"/>
                <a:cs typeface="Arial" panose="020B0604020202020204" pitchFamily="34" charset="0"/>
              </a:rPr>
              <a:t>or</a:t>
            </a:r>
            <a:r>
              <a:rPr lang="en-US" sz="1600" spc="-5" dirty="0">
                <a:latin typeface="Arial" panose="020B0604020202020204" pitchFamily="34" charset="0"/>
                <a:ea typeface="Times New Roman" panose="02020603050405020304" pitchFamily="18" charset="0"/>
                <a:cs typeface="Arial" panose="020B0604020202020204" pitchFamily="34" charset="0"/>
              </a:rPr>
              <a:t> t</a:t>
            </a:r>
            <a:r>
              <a:rPr lang="en-US" sz="1600" dirty="0">
                <a:latin typeface="Arial" panose="020B0604020202020204" pitchFamily="34" charset="0"/>
                <a:ea typeface="Times New Roman" panose="02020603050405020304" pitchFamily="18" charset="0"/>
                <a:cs typeface="Arial" panose="020B0604020202020204" pitchFamily="34" charset="0"/>
              </a:rPr>
              <a:t>he</a:t>
            </a:r>
            <a:r>
              <a:rPr lang="en-US" sz="1600" spc="-15" dirty="0">
                <a:latin typeface="Arial" panose="020B0604020202020204" pitchFamily="34" charset="0"/>
                <a:ea typeface="Times New Roman" panose="02020603050405020304" pitchFamily="18" charset="0"/>
                <a:cs typeface="Arial" panose="020B0604020202020204" pitchFamily="34" charset="0"/>
              </a:rPr>
              <a:t> </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ns</a:t>
            </a:r>
            <a:r>
              <a:rPr lang="en-US" sz="1600" spc="-5" dirty="0">
                <a:latin typeface="Arial" panose="020B0604020202020204" pitchFamily="34" charset="0"/>
                <a:ea typeface="Times New Roman" panose="02020603050405020304" pitchFamily="18" charset="0"/>
                <a:cs typeface="Arial" panose="020B0604020202020204" pitchFamily="34" charset="0"/>
              </a:rPr>
              <a:t>t</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spc="-5" dirty="0">
                <a:latin typeface="Arial" panose="020B0604020202020204" pitchFamily="34" charset="0"/>
                <a:ea typeface="Times New Roman" panose="02020603050405020304" pitchFamily="18" charset="0"/>
                <a:cs typeface="Arial" panose="020B0604020202020204" pitchFamily="34" charset="0"/>
              </a:rPr>
              <a:t>t</a:t>
            </a:r>
            <a:r>
              <a:rPr lang="en-US" sz="1600" dirty="0">
                <a:latin typeface="Arial" panose="020B0604020202020204" pitchFamily="34" charset="0"/>
                <a:ea typeface="Times New Roman" panose="02020603050405020304" pitchFamily="18" charset="0"/>
                <a:cs typeface="Arial" panose="020B0604020202020204" pitchFamily="34" charset="0"/>
              </a:rPr>
              <a:t>u</a:t>
            </a:r>
            <a:r>
              <a:rPr lang="en-US" sz="1600" spc="-15" dirty="0">
                <a:latin typeface="Arial" panose="020B0604020202020204" pitchFamily="34" charset="0"/>
                <a:ea typeface="Times New Roman" panose="02020603050405020304" pitchFamily="18" charset="0"/>
                <a:cs typeface="Arial" panose="020B0604020202020204" pitchFamily="34" charset="0"/>
              </a:rPr>
              <a:t>t</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on.</a:t>
            </a:r>
          </a:p>
          <a:p>
            <a:pPr marL="685800" lvl="1" indent="-457200">
              <a:spcBef>
                <a:spcPts val="0"/>
              </a:spcBef>
              <a:spcAft>
                <a:spcPts val="0"/>
              </a:spcAft>
              <a:buSzPct val="100000"/>
              <a:buFont typeface="+mj-lt"/>
              <a:buAutoNum type="arabicPeriod"/>
            </a:pPr>
            <a:r>
              <a:rPr lang="en-US" sz="1600" dirty="0" smtClean="0">
                <a:latin typeface="Arial" panose="020B0604020202020204" pitchFamily="34" charset="0"/>
                <a:ea typeface="Times New Roman" panose="02020603050405020304" pitchFamily="18" charset="0"/>
                <a:cs typeface="Arial" panose="020B0604020202020204" pitchFamily="34" charset="0"/>
              </a:rPr>
              <a:t> </a:t>
            </a:r>
            <a:r>
              <a:rPr lang="en-US" sz="1600" strike="sngStrike" dirty="0" smtClean="0">
                <a:latin typeface="Arial" panose="020B0604020202020204" pitchFamily="34" charset="0"/>
                <a:ea typeface="Times New Roman" panose="02020603050405020304" pitchFamily="18" charset="0"/>
                <a:cs typeface="Arial" panose="020B0604020202020204" pitchFamily="34" charset="0"/>
              </a:rPr>
              <a:t>A</a:t>
            </a:r>
            <a:r>
              <a:rPr lang="en-US" sz="1600" dirty="0" smtClean="0">
                <a:latin typeface="Arial" panose="020B0604020202020204" pitchFamily="34" charset="0"/>
                <a:ea typeface="Times New Roman" panose="02020603050405020304" pitchFamily="18" charset="0"/>
                <a:cs typeface="Arial" panose="020B0604020202020204" pitchFamily="34" charset="0"/>
              </a:rPr>
              <a:t> </a:t>
            </a:r>
            <a:r>
              <a:rPr lang="en-US" sz="1600" u="sng" dirty="0">
                <a:latin typeface="Arial" panose="020B0604020202020204" pitchFamily="34" charset="0"/>
                <a:ea typeface="Times New Roman" panose="02020603050405020304" pitchFamily="18" charset="0"/>
                <a:cs typeface="Arial" panose="020B0604020202020204" pitchFamily="34" charset="0"/>
              </a:rPr>
              <a:t>The </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dirty="0">
                <a:latin typeface="Arial" panose="020B0604020202020204" pitchFamily="34" charset="0"/>
                <a:ea typeface="Times New Roman" panose="02020603050405020304" pitchFamily="18" charset="0"/>
                <a:cs typeface="Arial" panose="020B0604020202020204" pitchFamily="34" charset="0"/>
              </a:rPr>
              <a:t>eco</a:t>
            </a:r>
            <a:r>
              <a:rPr lang="en-US" sz="1600" spc="-10" dirty="0">
                <a:latin typeface="Arial" panose="020B0604020202020204" pitchFamily="34" charset="0"/>
                <a:ea typeface="Times New Roman" panose="02020603050405020304" pitchFamily="18" charset="0"/>
                <a:cs typeface="Arial" panose="020B0604020202020204" pitchFamily="34" charset="0"/>
              </a:rPr>
              <a:t>n</a:t>
            </a:r>
            <a:r>
              <a:rPr lang="en-US" sz="1600" dirty="0">
                <a:latin typeface="Arial" panose="020B0604020202020204" pitchFamily="34" charset="0"/>
                <a:ea typeface="Times New Roman" panose="02020603050405020304" pitchFamily="18" charset="0"/>
                <a:cs typeface="Arial" panose="020B0604020202020204" pitchFamily="34" charset="0"/>
              </a:rPr>
              <a:t>s</a:t>
            </a:r>
            <a:r>
              <a:rPr lang="en-US" sz="1600" spc="-5" dirty="0">
                <a:latin typeface="Arial" panose="020B0604020202020204" pitchFamily="34" charset="0"/>
                <a:ea typeface="Times New Roman" panose="02020603050405020304" pitchFamily="18" charset="0"/>
                <a:cs typeface="Arial" panose="020B0604020202020204" pitchFamily="34" charset="0"/>
              </a:rPr>
              <a:t>tr</a:t>
            </a:r>
            <a:r>
              <a:rPr lang="en-US" sz="1600" dirty="0">
                <a:latin typeface="Arial" panose="020B0604020202020204" pitchFamily="34" charset="0"/>
                <a:ea typeface="Times New Roman" panose="02020603050405020304" pitchFamily="18" charset="0"/>
                <a:cs typeface="Arial" panose="020B0604020202020204" pitchFamily="34" charset="0"/>
              </a:rPr>
              <a:t>uc</a:t>
            </a:r>
            <a:r>
              <a:rPr lang="en-US" sz="1600" spc="-5" dirty="0">
                <a:latin typeface="Arial" panose="020B0604020202020204" pitchFamily="34" charset="0"/>
                <a:ea typeface="Times New Roman" panose="02020603050405020304" pitchFamily="18" charset="0"/>
                <a:cs typeface="Arial" panose="020B0604020202020204" pitchFamily="34" charset="0"/>
              </a:rPr>
              <a:t>t</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spc="-10" dirty="0">
                <a:latin typeface="Arial" panose="020B0604020202020204" pitchFamily="34" charset="0"/>
                <a:ea typeface="Times New Roman" panose="02020603050405020304" pitchFamily="18" charset="0"/>
                <a:cs typeface="Arial" panose="020B0604020202020204" pitchFamily="34" charset="0"/>
              </a:rPr>
              <a:t>v</a:t>
            </a:r>
            <a:r>
              <a:rPr lang="en-US" sz="1600" dirty="0">
                <a:latin typeface="Arial" panose="020B0604020202020204" pitchFamily="34" charset="0"/>
                <a:ea typeface="Times New Roman" panose="02020603050405020304" pitchFamily="18" charset="0"/>
                <a:cs typeface="Arial" panose="020B0604020202020204" pitchFamily="34" charset="0"/>
              </a:rPr>
              <a:t>e surg</a:t>
            </a:r>
            <a:r>
              <a:rPr lang="en-US" sz="1600" spc="-1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on</a:t>
            </a:r>
            <a:r>
              <a:rPr lang="en-US" sz="1600" spc="-15" dirty="0">
                <a:latin typeface="Arial" panose="020B0604020202020204" pitchFamily="34" charset="0"/>
                <a:ea typeface="Times New Roman" panose="02020603050405020304" pitchFamily="18" charset="0"/>
                <a:cs typeface="Arial" panose="020B0604020202020204" pitchFamily="34" charset="0"/>
              </a:rPr>
              <a:t> </a:t>
            </a:r>
            <a:r>
              <a:rPr lang="en-US" sz="1600" u="sng" spc="-15" dirty="0">
                <a:latin typeface="Arial" panose="020B0604020202020204" pitchFamily="34" charset="0"/>
                <a:ea typeface="Times New Roman" panose="02020603050405020304" pitchFamily="18" charset="0"/>
                <a:cs typeface="Arial" panose="020B0604020202020204" pitchFamily="34" charset="0"/>
              </a:rPr>
              <a:t>for each type of VCA transplant</a:t>
            </a:r>
            <a:r>
              <a:rPr lang="en-US" sz="1600" spc="-15" dirty="0">
                <a:latin typeface="Arial" panose="020B0604020202020204" pitchFamily="34" charset="0"/>
                <a:ea typeface="Times New Roman" panose="02020603050405020304" pitchFamily="18" charset="0"/>
                <a:cs typeface="Arial" panose="020B0604020202020204" pitchFamily="34" charset="0"/>
              </a:rPr>
              <a:t> </a:t>
            </a:r>
            <a:r>
              <a:rPr lang="en-US" sz="1600" spc="-5" dirty="0">
                <a:latin typeface="Arial" panose="020B0604020202020204" pitchFamily="34" charset="0"/>
                <a:ea typeface="Times New Roman" panose="02020603050405020304" pitchFamily="18" charset="0"/>
                <a:cs typeface="Arial" panose="020B0604020202020204" pitchFamily="34" charset="0"/>
              </a:rPr>
              <a:t>w</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spc="-5" dirty="0">
                <a:latin typeface="Arial" panose="020B0604020202020204" pitchFamily="34" charset="0"/>
                <a:ea typeface="Times New Roman" panose="02020603050405020304" pitchFamily="18" charset="0"/>
                <a:cs typeface="Arial" panose="020B0604020202020204" pitchFamily="34" charset="0"/>
              </a:rPr>
              <a:t>t</a:t>
            </a:r>
            <a:r>
              <a:rPr lang="en-US" sz="1600" dirty="0">
                <a:latin typeface="Arial" panose="020B0604020202020204" pitchFamily="34" charset="0"/>
                <a:ea typeface="Times New Roman" panose="02020603050405020304" pitchFamily="18" charset="0"/>
                <a:cs typeface="Arial" panose="020B0604020202020204" pitchFamily="34" charset="0"/>
              </a:rPr>
              <a:t>h exper</a:t>
            </a:r>
            <a:r>
              <a:rPr lang="en-US" sz="1600" spc="-5" dirty="0">
                <a:latin typeface="Arial" panose="020B0604020202020204" pitchFamily="34" charset="0"/>
                <a:ea typeface="Times New Roman" panose="02020603050405020304" pitchFamily="18" charset="0"/>
                <a:cs typeface="Arial" panose="020B0604020202020204" pitchFamily="34" charset="0"/>
              </a:rPr>
              <a:t>ti</a:t>
            </a:r>
            <a:r>
              <a:rPr lang="en-US" sz="1600" dirty="0">
                <a:latin typeface="Arial" panose="020B0604020202020204" pitchFamily="34" charset="0"/>
                <a:ea typeface="Times New Roman" panose="02020603050405020304" pitchFamily="18" charset="0"/>
                <a:cs typeface="Arial" panose="020B0604020202020204" pitchFamily="34" charset="0"/>
              </a:rPr>
              <a:t>se </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n </a:t>
            </a:r>
            <a:r>
              <a:rPr lang="en-US" sz="1600" spc="-5" dirty="0">
                <a:latin typeface="Arial" panose="020B0604020202020204" pitchFamily="34" charset="0"/>
                <a:ea typeface="Times New Roman" panose="02020603050405020304" pitchFamily="18" charset="0"/>
                <a:cs typeface="Arial" panose="020B0604020202020204" pitchFamily="34" charset="0"/>
              </a:rPr>
              <a:t>m</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c</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spc="-10" dirty="0">
                <a:latin typeface="Arial" panose="020B0604020202020204" pitchFamily="34" charset="0"/>
                <a:ea typeface="Times New Roman" panose="02020603050405020304" pitchFamily="18" charset="0"/>
                <a:cs typeface="Arial" panose="020B0604020202020204" pitchFamily="34" charset="0"/>
              </a:rPr>
              <a:t>o</a:t>
            </a:r>
            <a:r>
              <a:rPr lang="en-US" sz="1600" dirty="0">
                <a:latin typeface="Arial" panose="020B0604020202020204" pitchFamily="34" charset="0"/>
                <a:ea typeface="Times New Roman" panose="02020603050405020304" pitchFamily="18" charset="0"/>
                <a:cs typeface="Arial" panose="020B0604020202020204" pitchFamily="34" charset="0"/>
              </a:rPr>
              <a:t>su</a:t>
            </a:r>
            <a:r>
              <a:rPr lang="en-US" sz="1600" spc="-15" dirty="0">
                <a:latin typeface="Arial" panose="020B0604020202020204" pitchFamily="34" charset="0"/>
                <a:ea typeface="Times New Roman" panose="02020603050405020304" pitchFamily="18" charset="0"/>
                <a:cs typeface="Arial" panose="020B0604020202020204" pitchFamily="34" charset="0"/>
              </a:rPr>
              <a:t>r</a:t>
            </a:r>
            <a:r>
              <a:rPr lang="en-US" sz="1600" dirty="0">
                <a:latin typeface="Arial" panose="020B0604020202020204" pitchFamily="34" charset="0"/>
                <a:ea typeface="Times New Roman" panose="02020603050405020304" pitchFamily="18" charset="0"/>
                <a:cs typeface="Arial" panose="020B0604020202020204" pitchFamily="34" charset="0"/>
              </a:rPr>
              <a:t>g</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c</a:t>
            </a:r>
            <a:r>
              <a:rPr lang="en-US" sz="1600" spc="-10"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l </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dirty="0">
                <a:latin typeface="Arial" panose="020B0604020202020204" pitchFamily="34" charset="0"/>
                <a:ea typeface="Times New Roman" panose="02020603050405020304" pitchFamily="18" charset="0"/>
                <a:cs typeface="Arial" panose="020B0604020202020204" pitchFamily="34" charset="0"/>
              </a:rPr>
              <a:t>ec</a:t>
            </a:r>
            <a:r>
              <a:rPr lang="en-US" sz="1600" spc="-10" dirty="0">
                <a:latin typeface="Arial" panose="020B0604020202020204" pitchFamily="34" charset="0"/>
                <a:ea typeface="Times New Roman" panose="02020603050405020304" pitchFamily="18" charset="0"/>
                <a:cs typeface="Arial" panose="020B0604020202020204" pitchFamily="34" charset="0"/>
              </a:rPr>
              <a:t>o</a:t>
            </a:r>
            <a:r>
              <a:rPr lang="en-US" sz="1600" dirty="0">
                <a:latin typeface="Arial" panose="020B0604020202020204" pitchFamily="34" charset="0"/>
                <a:ea typeface="Times New Roman" panose="02020603050405020304" pitchFamily="18" charset="0"/>
                <a:cs typeface="Arial" panose="020B0604020202020204" pitchFamily="34" charset="0"/>
              </a:rPr>
              <a:t>ns</a:t>
            </a:r>
            <a:r>
              <a:rPr lang="en-US" sz="1600" spc="-5" dirty="0">
                <a:latin typeface="Arial" panose="020B0604020202020204" pitchFamily="34" charset="0"/>
                <a:ea typeface="Times New Roman" panose="02020603050405020304" pitchFamily="18" charset="0"/>
                <a:cs typeface="Arial" panose="020B0604020202020204" pitchFamily="34" charset="0"/>
              </a:rPr>
              <a:t>tr</a:t>
            </a:r>
            <a:r>
              <a:rPr lang="en-US" sz="1600" dirty="0">
                <a:latin typeface="Arial" panose="020B0604020202020204" pitchFamily="34" charset="0"/>
                <a:ea typeface="Times New Roman" panose="02020603050405020304" pitchFamily="18" charset="0"/>
                <a:cs typeface="Arial" panose="020B0604020202020204" pitchFamily="34" charset="0"/>
              </a:rPr>
              <a:t>uc</a:t>
            </a:r>
            <a:r>
              <a:rPr lang="en-US" sz="1600" spc="-5" dirty="0">
                <a:latin typeface="Arial" panose="020B0604020202020204" pitchFamily="34" charset="0"/>
                <a:ea typeface="Times New Roman" panose="02020603050405020304" pitchFamily="18" charset="0"/>
                <a:cs typeface="Arial" panose="020B0604020202020204" pitchFamily="34" charset="0"/>
              </a:rPr>
              <a:t>ti</a:t>
            </a:r>
            <a:r>
              <a:rPr lang="en-US" sz="1600" dirty="0">
                <a:latin typeface="Arial" panose="020B0604020202020204" pitchFamily="34" charset="0"/>
                <a:ea typeface="Times New Roman" panose="02020603050405020304" pitchFamily="18" charset="0"/>
                <a:cs typeface="Arial" panose="020B0604020202020204" pitchFamily="34" charset="0"/>
              </a:rPr>
              <a:t>on, prior</a:t>
            </a:r>
            <a:r>
              <a:rPr lang="en-US" sz="1600" spc="-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e</a:t>
            </a:r>
            <a:r>
              <a:rPr lang="en-US" sz="1600" spc="-10" dirty="0">
                <a:latin typeface="Arial" panose="020B0604020202020204" pitchFamily="34" charset="0"/>
                <a:ea typeface="Times New Roman" panose="02020603050405020304" pitchFamily="18" charset="0"/>
                <a:cs typeface="Arial" panose="020B0604020202020204" pitchFamily="34" charset="0"/>
              </a:rPr>
              <a:t>x</a:t>
            </a:r>
            <a:r>
              <a:rPr lang="en-US" sz="1600" dirty="0">
                <a:latin typeface="Arial" panose="020B0604020202020204" pitchFamily="34" charset="0"/>
                <a:ea typeface="Times New Roman" panose="02020603050405020304" pitchFamily="18" charset="0"/>
                <a:cs typeface="Arial" panose="020B0604020202020204" pitchFamily="34" charset="0"/>
              </a:rPr>
              <a:t>per</a:t>
            </a:r>
            <a:r>
              <a:rPr lang="en-US" sz="1600" spc="-10"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en</a:t>
            </a:r>
            <a:r>
              <a:rPr lang="en-US" sz="1600" spc="-10" dirty="0">
                <a:latin typeface="Arial" panose="020B0604020202020204" pitchFamily="34" charset="0"/>
                <a:ea typeface="Times New Roman" panose="02020603050405020304" pitchFamily="18" charset="0"/>
                <a:cs typeface="Arial" panose="020B0604020202020204" pitchFamily="34" charset="0"/>
              </a:rPr>
              <a:t>c</a:t>
            </a:r>
            <a:r>
              <a:rPr lang="en-US" sz="1600" dirty="0">
                <a:latin typeface="Arial" panose="020B0604020202020204" pitchFamily="34" charset="0"/>
                <a:ea typeface="Times New Roman" panose="02020603050405020304" pitchFamily="18" charset="0"/>
                <a:cs typeface="Arial" panose="020B0604020202020204" pitchFamily="34" charset="0"/>
              </a:rPr>
              <a:t>e </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n </a:t>
            </a:r>
            <a:r>
              <a:rPr lang="en-US" sz="1600" spc="-10" dirty="0">
                <a:latin typeface="Arial" panose="020B0604020202020204" pitchFamily="34" charset="0"/>
                <a:ea typeface="Times New Roman" panose="02020603050405020304" pitchFamily="18" charset="0"/>
                <a:cs typeface="Arial" panose="020B0604020202020204" pitchFamily="34" charset="0"/>
              </a:rPr>
              <a:t>V</a:t>
            </a:r>
            <a:r>
              <a:rPr lang="en-US" sz="1600" spc="-5" dirty="0">
                <a:latin typeface="Arial" panose="020B0604020202020204" pitchFamily="34" charset="0"/>
                <a:ea typeface="Times New Roman" panose="02020603050405020304" pitchFamily="18" charset="0"/>
                <a:cs typeface="Arial" panose="020B0604020202020204" pitchFamily="34" charset="0"/>
              </a:rPr>
              <a:t>C</a:t>
            </a:r>
            <a:r>
              <a:rPr lang="en-US" sz="1600" dirty="0">
                <a:latin typeface="Arial" panose="020B0604020202020204" pitchFamily="34" charset="0"/>
                <a:ea typeface="Times New Roman" panose="02020603050405020304" pitchFamily="18" charset="0"/>
                <a:cs typeface="Arial" panose="020B0604020202020204" pitchFamily="34" charset="0"/>
              </a:rPr>
              <a:t>A,</a:t>
            </a:r>
            <a:r>
              <a:rPr lang="en-US" sz="1600" spc="-10" dirty="0">
                <a:latin typeface="Arial" panose="020B0604020202020204" pitchFamily="34" charset="0"/>
                <a:ea typeface="Times New Roman" panose="02020603050405020304" pitchFamily="18" charset="0"/>
                <a:cs typeface="Arial" panose="020B0604020202020204" pitchFamily="34" charset="0"/>
              </a:rPr>
              <a:t> o</a:t>
            </a:r>
            <a:r>
              <a:rPr lang="en-US" sz="1600" dirty="0">
                <a:latin typeface="Arial" panose="020B0604020202020204" pitchFamily="34" charset="0"/>
                <a:ea typeface="Times New Roman" panose="02020603050405020304" pitchFamily="18" charset="0"/>
                <a:cs typeface="Arial" panose="020B0604020202020204" pitchFamily="34" charset="0"/>
              </a:rPr>
              <a:t>r</a:t>
            </a:r>
            <a:r>
              <a:rPr lang="en-US" sz="1600" spc="-5" dirty="0">
                <a:latin typeface="Arial" panose="020B0604020202020204" pitchFamily="34" charset="0"/>
                <a:ea typeface="Times New Roman" panose="02020603050405020304" pitchFamily="18" charset="0"/>
                <a:cs typeface="Arial" panose="020B0604020202020204" pitchFamily="34" charset="0"/>
              </a:rPr>
              <a:t> </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n </a:t>
            </a:r>
            <a:r>
              <a:rPr lang="en-US" sz="1600" spc="5" dirty="0">
                <a:latin typeface="Arial" panose="020B0604020202020204" pitchFamily="34" charset="0"/>
                <a:ea typeface="Times New Roman" panose="02020603050405020304" pitchFamily="18" charset="0"/>
                <a:cs typeface="Arial" panose="020B0604020202020204" pitchFamily="34" charset="0"/>
              </a:rPr>
              <a:t>l</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eu </a:t>
            </a:r>
            <a:r>
              <a:rPr lang="en-US" sz="1600" spc="-10" dirty="0">
                <a:latin typeface="Arial" panose="020B0604020202020204" pitchFamily="34" charset="0"/>
                <a:ea typeface="Times New Roman" panose="02020603050405020304" pitchFamily="18" charset="0"/>
                <a:cs typeface="Arial" panose="020B0604020202020204" pitchFamily="34" charset="0"/>
              </a:rPr>
              <a:t>o</a:t>
            </a:r>
            <a:r>
              <a:rPr lang="en-US" sz="1600" dirty="0">
                <a:latin typeface="Arial" panose="020B0604020202020204" pitchFamily="34" charset="0"/>
                <a:ea typeface="Times New Roman" panose="02020603050405020304" pitchFamily="18" charset="0"/>
                <a:cs typeface="Arial" panose="020B0604020202020204" pitchFamily="34" charset="0"/>
              </a:rPr>
              <a:t>f ac</a:t>
            </a:r>
            <a:r>
              <a:rPr lang="en-US" sz="1600" spc="-5" dirty="0">
                <a:latin typeface="Arial" panose="020B0604020202020204" pitchFamily="34" charset="0"/>
                <a:ea typeface="Times New Roman" panose="02020603050405020304" pitchFamily="18" charset="0"/>
                <a:cs typeface="Arial" panose="020B0604020202020204" pitchFamily="34" charset="0"/>
              </a:rPr>
              <a:t>t</a:t>
            </a:r>
            <a:r>
              <a:rPr lang="en-US" sz="1600" dirty="0">
                <a:latin typeface="Arial" panose="020B0604020202020204" pitchFamily="34" charset="0"/>
                <a:ea typeface="Times New Roman" panose="02020603050405020304" pitchFamily="18" charset="0"/>
                <a:cs typeface="Arial" panose="020B0604020202020204" pitchFamily="34" charset="0"/>
              </a:rPr>
              <a:t>u</a:t>
            </a:r>
            <a:r>
              <a:rPr lang="en-US" sz="1600" spc="-10"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l </a:t>
            </a:r>
            <a:r>
              <a:rPr lang="en-US" sz="1600" spc="-10" dirty="0">
                <a:latin typeface="Arial" panose="020B0604020202020204" pitchFamily="34" charset="0"/>
                <a:ea typeface="Times New Roman" panose="02020603050405020304" pitchFamily="18" charset="0"/>
                <a:cs typeface="Arial" panose="020B0604020202020204" pitchFamily="34" charset="0"/>
              </a:rPr>
              <a:t>V</a:t>
            </a:r>
            <a:r>
              <a:rPr lang="en-US" sz="1600" spc="-5" dirty="0">
                <a:latin typeface="Arial" panose="020B0604020202020204" pitchFamily="34" charset="0"/>
                <a:ea typeface="Times New Roman" panose="02020603050405020304" pitchFamily="18" charset="0"/>
                <a:cs typeface="Arial" panose="020B0604020202020204" pitchFamily="34" charset="0"/>
              </a:rPr>
              <a:t>C</a:t>
            </a:r>
            <a:r>
              <a:rPr lang="en-US" sz="1600" dirty="0">
                <a:latin typeface="Arial" panose="020B0604020202020204" pitchFamily="34" charset="0"/>
                <a:ea typeface="Times New Roman" panose="02020603050405020304" pitchFamily="18" charset="0"/>
                <a:cs typeface="Arial" panose="020B0604020202020204" pitchFamily="34" charset="0"/>
              </a:rPr>
              <a:t>A ex</a:t>
            </a:r>
            <a:r>
              <a:rPr lang="en-US" sz="1600" spc="-10" dirty="0">
                <a:latin typeface="Arial" panose="020B0604020202020204" pitchFamily="34" charset="0"/>
                <a:ea typeface="Times New Roman" panose="02020603050405020304" pitchFamily="18" charset="0"/>
                <a:cs typeface="Arial" panose="020B0604020202020204" pitchFamily="34" charset="0"/>
              </a:rPr>
              <a:t>p</a:t>
            </a:r>
            <a:r>
              <a:rPr lang="en-US" sz="1600" dirty="0">
                <a:latin typeface="Arial" panose="020B0604020202020204" pitchFamily="34" charset="0"/>
                <a:ea typeface="Times New Roman" panose="02020603050405020304" pitchFamily="18" charset="0"/>
                <a:cs typeface="Arial" panose="020B0604020202020204" pitchFamily="34" charset="0"/>
              </a:rPr>
              <a:t>erie</a:t>
            </a:r>
            <a:r>
              <a:rPr lang="en-US" sz="1600" spc="-10" dirty="0">
                <a:latin typeface="Arial" panose="020B0604020202020204" pitchFamily="34" charset="0"/>
                <a:ea typeface="Times New Roman" panose="02020603050405020304" pitchFamily="18" charset="0"/>
                <a:cs typeface="Arial" panose="020B0604020202020204" pitchFamily="34" charset="0"/>
              </a:rPr>
              <a:t>n</a:t>
            </a:r>
            <a:r>
              <a:rPr lang="en-US" sz="1600" dirty="0">
                <a:latin typeface="Arial" panose="020B0604020202020204" pitchFamily="34" charset="0"/>
                <a:ea typeface="Times New Roman" panose="02020603050405020304" pitchFamily="18" charset="0"/>
                <a:cs typeface="Arial" panose="020B0604020202020204" pitchFamily="34" charset="0"/>
              </a:rPr>
              <a:t>ce,</a:t>
            </a:r>
            <a:r>
              <a:rPr lang="en-US" sz="1600" spc="-10" dirty="0">
                <a:latin typeface="Arial" panose="020B0604020202020204" pitchFamily="34" charset="0"/>
                <a:ea typeface="Times New Roman" panose="02020603050405020304" pitchFamily="18" charset="0"/>
                <a:cs typeface="Arial" panose="020B0604020202020204" pitchFamily="34" charset="0"/>
              </a:rPr>
              <a:t> extensive experience in the </a:t>
            </a:r>
            <a:r>
              <a:rPr lang="en-US" sz="1600" spc="-10" dirty="0" smtClean="0">
                <a:latin typeface="Arial" panose="020B0604020202020204" pitchFamily="34" charset="0"/>
                <a:ea typeface="Times New Roman" panose="02020603050405020304" pitchFamily="18" charset="0"/>
                <a:cs typeface="Arial" panose="020B0604020202020204" pitchFamily="34" charset="0"/>
              </a:rPr>
              <a:t> applicable </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dirty="0">
                <a:latin typeface="Arial" panose="020B0604020202020204" pitchFamily="34" charset="0"/>
                <a:ea typeface="Times New Roman" panose="02020603050405020304" pitchFamily="18" charset="0"/>
                <a:cs typeface="Arial" panose="020B0604020202020204" pitchFamily="34" charset="0"/>
              </a:rPr>
              <a:t>ec</a:t>
            </a:r>
            <a:r>
              <a:rPr lang="en-US" sz="1600" spc="-10" dirty="0">
                <a:latin typeface="Arial" panose="020B0604020202020204" pitchFamily="34" charset="0"/>
                <a:ea typeface="Times New Roman" panose="02020603050405020304" pitchFamily="18" charset="0"/>
                <a:cs typeface="Arial" panose="020B0604020202020204" pitchFamily="34" charset="0"/>
              </a:rPr>
              <a:t>o</a:t>
            </a:r>
            <a:r>
              <a:rPr lang="en-US" sz="1600" dirty="0">
                <a:latin typeface="Arial" panose="020B0604020202020204" pitchFamily="34" charset="0"/>
                <a:ea typeface="Times New Roman" panose="02020603050405020304" pitchFamily="18" charset="0"/>
                <a:cs typeface="Arial" panose="020B0604020202020204" pitchFamily="34" charset="0"/>
              </a:rPr>
              <a:t>ns</a:t>
            </a:r>
            <a:r>
              <a:rPr lang="en-US" sz="1600" spc="-5" dirty="0">
                <a:latin typeface="Arial" panose="020B0604020202020204" pitchFamily="34" charset="0"/>
                <a:ea typeface="Times New Roman" panose="02020603050405020304" pitchFamily="18" charset="0"/>
                <a:cs typeface="Arial" panose="020B0604020202020204" pitchFamily="34" charset="0"/>
              </a:rPr>
              <a:t>tr</a:t>
            </a:r>
            <a:r>
              <a:rPr lang="en-US" sz="1600" dirty="0">
                <a:latin typeface="Arial" panose="020B0604020202020204" pitchFamily="34" charset="0"/>
                <a:ea typeface="Times New Roman" panose="02020603050405020304" pitchFamily="18" charset="0"/>
                <a:cs typeface="Arial" panose="020B0604020202020204" pitchFamily="34" charset="0"/>
              </a:rPr>
              <a:t>uc</a:t>
            </a:r>
            <a:r>
              <a:rPr lang="en-US" sz="1600" spc="-5" dirty="0">
                <a:latin typeface="Arial" panose="020B0604020202020204" pitchFamily="34" charset="0"/>
                <a:ea typeface="Times New Roman" panose="02020603050405020304" pitchFamily="18" charset="0"/>
                <a:cs typeface="Arial" panose="020B0604020202020204" pitchFamily="34" charset="0"/>
              </a:rPr>
              <a:t>t</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spc="-10" dirty="0">
                <a:latin typeface="Arial" panose="020B0604020202020204" pitchFamily="34" charset="0"/>
                <a:ea typeface="Times New Roman" panose="02020603050405020304" pitchFamily="18" charset="0"/>
                <a:cs typeface="Arial" panose="020B0604020202020204" pitchFamily="34" charset="0"/>
              </a:rPr>
              <a:t>v</a:t>
            </a:r>
            <a:r>
              <a:rPr lang="en-US" sz="1600" dirty="0">
                <a:latin typeface="Arial" panose="020B0604020202020204" pitchFamily="34" charset="0"/>
                <a:ea typeface="Times New Roman" panose="02020603050405020304" pitchFamily="18" charset="0"/>
                <a:cs typeface="Arial" panose="020B0604020202020204" pitchFamily="34" charset="0"/>
              </a:rPr>
              <a:t>e pro</a:t>
            </a:r>
            <a:r>
              <a:rPr lang="en-US" sz="1600" spc="-15" dirty="0">
                <a:latin typeface="Arial" panose="020B0604020202020204" pitchFamily="34" charset="0"/>
                <a:ea typeface="Times New Roman" panose="02020603050405020304" pitchFamily="18" charset="0"/>
                <a:cs typeface="Arial" panose="020B0604020202020204" pitchFamily="34" charset="0"/>
              </a:rPr>
              <a:t>c</a:t>
            </a:r>
            <a:r>
              <a:rPr lang="en-US" sz="1600" dirty="0">
                <a:latin typeface="Arial" panose="020B0604020202020204" pitchFamily="34" charset="0"/>
                <a:ea typeface="Times New Roman" panose="02020603050405020304" pitchFamily="18" charset="0"/>
                <a:cs typeface="Arial" panose="020B0604020202020204" pitchFamily="34" charset="0"/>
              </a:rPr>
              <a:t>edu</a:t>
            </a:r>
            <a:r>
              <a:rPr lang="en-US" sz="1600" spc="-15" dirty="0">
                <a:latin typeface="Arial" panose="020B0604020202020204" pitchFamily="34" charset="0"/>
                <a:ea typeface="Times New Roman" panose="02020603050405020304" pitchFamily="18" charset="0"/>
                <a:cs typeface="Arial" panose="020B0604020202020204" pitchFamily="34" charset="0"/>
              </a:rPr>
              <a:t>r</a:t>
            </a:r>
            <a:r>
              <a:rPr lang="en-US" sz="1600" dirty="0">
                <a:latin typeface="Arial" panose="020B0604020202020204" pitchFamily="34" charset="0"/>
                <a:ea typeface="Times New Roman" panose="02020603050405020304" pitchFamily="18" charset="0"/>
                <a:cs typeface="Arial" panose="020B0604020202020204" pitchFamily="34" charset="0"/>
              </a:rPr>
              <a:t>e as </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dirty="0">
                <a:latin typeface="Arial" panose="020B0604020202020204" pitchFamily="34" charset="0"/>
                <a:ea typeface="Times New Roman" panose="02020603050405020304" pitchFamily="18" charset="0"/>
                <a:cs typeface="Arial" panose="020B0604020202020204" pitchFamily="34" charset="0"/>
              </a:rPr>
              <a:t>eq</a:t>
            </a:r>
            <a:r>
              <a:rPr lang="en-US" sz="1600" spc="-10" dirty="0">
                <a:latin typeface="Arial" panose="020B0604020202020204" pitchFamily="34" charset="0"/>
                <a:ea typeface="Times New Roman" panose="02020603050405020304" pitchFamily="18" charset="0"/>
                <a:cs typeface="Arial" panose="020B0604020202020204" pitchFamily="34" charset="0"/>
              </a:rPr>
              <a:t>u</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dirty="0">
                <a:latin typeface="Arial" panose="020B0604020202020204" pitchFamily="34" charset="0"/>
                <a:ea typeface="Times New Roman" panose="02020603050405020304" pitchFamily="18" charset="0"/>
                <a:cs typeface="Arial" panose="020B0604020202020204" pitchFamily="34" charset="0"/>
              </a:rPr>
              <a:t>ed,</a:t>
            </a:r>
            <a:r>
              <a:rPr lang="en-US" sz="1600" spc="-1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su</a:t>
            </a:r>
            <a:r>
              <a:rPr lang="en-US" sz="1600" spc="-10" dirty="0">
                <a:latin typeface="Arial" panose="020B0604020202020204" pitchFamily="34" charset="0"/>
                <a:ea typeface="Times New Roman" panose="02020603050405020304" pitchFamily="18" charset="0"/>
                <a:cs typeface="Arial" panose="020B0604020202020204" pitchFamily="34" charset="0"/>
              </a:rPr>
              <a:t>c</a:t>
            </a:r>
            <a:r>
              <a:rPr lang="en-US" sz="1600" dirty="0">
                <a:latin typeface="Arial" panose="020B0604020202020204" pitchFamily="34" charset="0"/>
                <a:ea typeface="Times New Roman" panose="02020603050405020304" pitchFamily="18" charset="0"/>
                <a:cs typeface="Arial" panose="020B0604020202020204" pitchFamily="34" charset="0"/>
              </a:rPr>
              <a:t>h as hand </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spc="-10"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p</a:t>
            </a:r>
            <a:r>
              <a:rPr lang="en-US" sz="1600" spc="5" dirty="0">
                <a:latin typeface="Arial" panose="020B0604020202020204" pitchFamily="34" charset="0"/>
                <a:ea typeface="Times New Roman" panose="02020603050405020304" pitchFamily="18" charset="0"/>
                <a:cs typeface="Arial" panose="020B0604020202020204" pitchFamily="34" charset="0"/>
              </a:rPr>
              <a:t>l</a:t>
            </a:r>
            <a:r>
              <a:rPr lang="en-US" sz="1600" spc="-10"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n</a:t>
            </a:r>
            <a:r>
              <a:rPr lang="en-US" sz="1600" spc="-5" dirty="0">
                <a:latin typeface="Arial" panose="020B0604020202020204" pitchFamily="34" charset="0"/>
                <a:ea typeface="Times New Roman" panose="02020603050405020304" pitchFamily="18" charset="0"/>
                <a:cs typeface="Arial" panose="020B0604020202020204" pitchFamily="34" charset="0"/>
              </a:rPr>
              <a:t>t</a:t>
            </a:r>
            <a:r>
              <a:rPr lang="en-US" sz="1600" dirty="0">
                <a:latin typeface="Arial" panose="020B0604020202020204" pitchFamily="34" charset="0"/>
                <a:ea typeface="Times New Roman" panose="02020603050405020304" pitchFamily="18" charset="0"/>
                <a:cs typeface="Arial" panose="020B0604020202020204" pitchFamily="34" charset="0"/>
              </a:rPr>
              <a:t>a</a:t>
            </a:r>
            <a:r>
              <a:rPr lang="en-US" sz="1600" spc="-5" dirty="0">
                <a:latin typeface="Arial" panose="020B0604020202020204" pitchFamily="34" charset="0"/>
                <a:ea typeface="Times New Roman" panose="02020603050405020304" pitchFamily="18" charset="0"/>
                <a:cs typeface="Arial" panose="020B0604020202020204" pitchFamily="34" charset="0"/>
              </a:rPr>
              <a:t>t</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spc="-10" dirty="0">
                <a:latin typeface="Arial" panose="020B0604020202020204" pitchFamily="34" charset="0"/>
                <a:ea typeface="Times New Roman" panose="02020603050405020304" pitchFamily="18" charset="0"/>
                <a:cs typeface="Arial" panose="020B0604020202020204" pitchFamily="34" charset="0"/>
              </a:rPr>
              <a:t>o</a:t>
            </a:r>
            <a:r>
              <a:rPr lang="en-US" sz="1600" dirty="0">
                <a:latin typeface="Arial" panose="020B0604020202020204" pitchFamily="34" charset="0"/>
                <a:ea typeface="Times New Roman" panose="02020603050405020304" pitchFamily="18" charset="0"/>
                <a:cs typeface="Arial" panose="020B0604020202020204" pitchFamily="34" charset="0"/>
              </a:rPr>
              <a:t>n or</a:t>
            </a:r>
            <a:r>
              <a:rPr lang="en-US" sz="1600" spc="-5" dirty="0">
                <a:latin typeface="Arial" panose="020B0604020202020204" pitchFamily="34" charset="0"/>
                <a:ea typeface="Times New Roman" panose="02020603050405020304" pitchFamily="18" charset="0"/>
                <a:cs typeface="Arial" panose="020B0604020202020204" pitchFamily="34" charset="0"/>
              </a:rPr>
              <a:t> </a:t>
            </a:r>
            <a:r>
              <a:rPr lang="en-US" sz="1600" spc="5" dirty="0">
                <a:latin typeface="Arial" panose="020B0604020202020204" pitchFamily="34" charset="0"/>
                <a:ea typeface="Times New Roman" panose="02020603050405020304" pitchFamily="18" charset="0"/>
                <a:cs typeface="Arial" panose="020B0604020202020204" pitchFamily="34" charset="0"/>
              </a:rPr>
              <a:t>f</a:t>
            </a:r>
            <a:r>
              <a:rPr lang="en-US" sz="1600" spc="-10"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c</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spc="-10"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l</a:t>
            </a:r>
            <a:r>
              <a:rPr lang="en-US" sz="1600" spc="-10" dirty="0">
                <a:latin typeface="Arial" panose="020B0604020202020204" pitchFamily="34" charset="0"/>
                <a:ea typeface="Times New Roman" panose="02020603050405020304" pitchFamily="18" charset="0"/>
                <a:cs typeface="Arial" panose="020B0604020202020204" pitchFamily="34" charset="0"/>
              </a:rPr>
              <a:t> </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dirty="0">
                <a:latin typeface="Arial" panose="020B0604020202020204" pitchFamily="34" charset="0"/>
                <a:ea typeface="Times New Roman" panose="02020603050405020304" pitchFamily="18" charset="0"/>
                <a:cs typeface="Arial" panose="020B0604020202020204" pitchFamily="34" charset="0"/>
              </a:rPr>
              <a:t>econst</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dirty="0">
                <a:latin typeface="Arial" panose="020B0604020202020204" pitchFamily="34" charset="0"/>
                <a:ea typeface="Times New Roman" panose="02020603050405020304" pitchFamily="18" charset="0"/>
                <a:cs typeface="Arial" panose="020B0604020202020204" pitchFamily="34" charset="0"/>
              </a:rPr>
              <a:t>uc</a:t>
            </a:r>
            <a:r>
              <a:rPr lang="en-US" sz="1600" spc="-5" dirty="0">
                <a:latin typeface="Arial" panose="020B0604020202020204" pitchFamily="34" charset="0"/>
                <a:ea typeface="Times New Roman" panose="02020603050405020304" pitchFamily="18" charset="0"/>
                <a:cs typeface="Arial" panose="020B0604020202020204" pitchFamily="34" charset="0"/>
              </a:rPr>
              <a:t>ti</a:t>
            </a:r>
            <a:r>
              <a:rPr lang="en-US" sz="1600" dirty="0">
                <a:latin typeface="Arial" panose="020B0604020202020204" pitchFamily="34" charset="0"/>
                <a:ea typeface="Times New Roman" panose="02020603050405020304" pitchFamily="18" charset="0"/>
                <a:cs typeface="Arial" panose="020B0604020202020204" pitchFamily="34" charset="0"/>
              </a:rPr>
              <a:t>on.</a:t>
            </a:r>
          </a:p>
          <a:p>
            <a:pPr marL="685800" lvl="1" indent="-457200">
              <a:spcBef>
                <a:spcPts val="0"/>
              </a:spcBef>
              <a:spcAft>
                <a:spcPts val="0"/>
              </a:spcAft>
              <a:buSzPct val="100000"/>
              <a:buFont typeface="+mj-lt"/>
              <a:buAutoNum type="arabicPeriod"/>
            </a:pPr>
            <a:r>
              <a:rPr lang="en-US" sz="1600" dirty="0" smtClean="0">
                <a:latin typeface="Arial" panose="020B0604020202020204" pitchFamily="34" charset="0"/>
                <a:ea typeface="Times New Roman" panose="02020603050405020304" pitchFamily="18" charset="0"/>
                <a:cs typeface="Arial" panose="020B0604020202020204" pitchFamily="34" charset="0"/>
              </a:rPr>
              <a:t> </a:t>
            </a:r>
            <a:r>
              <a:rPr lang="en-US" sz="1600" strike="sngStrike" dirty="0" smtClean="0">
                <a:latin typeface="Arial" panose="020B0604020202020204" pitchFamily="34" charset="0"/>
                <a:ea typeface="Times New Roman" panose="02020603050405020304" pitchFamily="18" charset="0"/>
                <a:cs typeface="Arial" panose="020B0604020202020204" pitchFamily="34" charset="0"/>
              </a:rPr>
              <a:t>A</a:t>
            </a:r>
            <a:r>
              <a:rPr lang="en-US" sz="1600" dirty="0" smtClean="0">
                <a:latin typeface="Arial" panose="020B0604020202020204" pitchFamily="34" charset="0"/>
                <a:ea typeface="Times New Roman" panose="02020603050405020304" pitchFamily="18" charset="0"/>
                <a:cs typeface="Arial" panose="020B0604020202020204" pitchFamily="34" charset="0"/>
              </a:rPr>
              <a:t> </a:t>
            </a:r>
            <a:r>
              <a:rPr lang="en-US" sz="1600" u="sng" dirty="0">
                <a:latin typeface="Arial" panose="020B0604020202020204" pitchFamily="34" charset="0"/>
                <a:ea typeface="Times New Roman" panose="02020603050405020304" pitchFamily="18" charset="0"/>
                <a:cs typeface="Arial" panose="020B0604020202020204" pitchFamily="34" charset="0"/>
              </a:rPr>
              <a:t>The </a:t>
            </a:r>
            <a:r>
              <a:rPr lang="en-US" sz="1600" dirty="0">
                <a:latin typeface="Arial" panose="020B0604020202020204" pitchFamily="34" charset="0"/>
                <a:ea typeface="Times New Roman" panose="02020603050405020304" pitchFamily="18" charset="0"/>
                <a:cs typeface="Arial" panose="020B0604020202020204" pitchFamily="34" charset="0"/>
              </a:rPr>
              <a:t>transplant physician or transplant surgeon </a:t>
            </a:r>
            <a:r>
              <a:rPr lang="en-US" sz="1600" u="sng" dirty="0">
                <a:latin typeface="Arial" panose="020B0604020202020204" pitchFamily="34" charset="0"/>
                <a:ea typeface="Times New Roman" panose="02020603050405020304" pitchFamily="18" charset="0"/>
                <a:cs typeface="Arial" panose="020B0604020202020204" pitchFamily="34" charset="0"/>
              </a:rPr>
              <a:t>for each type of VCA transplant</a:t>
            </a:r>
            <a:r>
              <a:rPr lang="en-US" sz="1600" dirty="0">
                <a:latin typeface="Arial" panose="020B0604020202020204" pitchFamily="34" charset="0"/>
                <a:ea typeface="Times New Roman" panose="02020603050405020304" pitchFamily="18" charset="0"/>
                <a:cs typeface="Arial" panose="020B0604020202020204" pitchFamily="34" charset="0"/>
              </a:rPr>
              <a:t> at an approved transplant program that has completed an approved transplant fellowship, or qualifies by documented transplant experience, in a medical or surgical specialty.</a:t>
            </a:r>
          </a:p>
          <a:p>
            <a:pPr marL="0" marR="0" indent="0">
              <a:spcBef>
                <a:spcPts val="0"/>
              </a:spcBef>
              <a:spcAft>
                <a:spcPts val="0"/>
              </a:spcAft>
              <a:buNone/>
            </a:pPr>
            <a:endPar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0" marR="0" indent="0">
              <a:spcBef>
                <a:spcPts val="0"/>
              </a:spcBef>
              <a:spcAft>
                <a:spcPts val="0"/>
              </a:spcAft>
              <a:buNone/>
            </a:pP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The</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 O</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PT</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N </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C</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on</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tr</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ac</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t</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or</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wi</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l</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l</a:t>
            </a:r>
            <a:r>
              <a:rPr lang="en-US" sz="1600" spc="-15"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t</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hen no</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ti</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f</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y</a:t>
            </a:r>
            <a:r>
              <a:rPr lang="en-US" sz="1600" spc="-15"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t</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he</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 tr</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ansp</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l</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ant</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hos</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p</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i</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t</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al</a:t>
            </a:r>
            <a:r>
              <a:rPr lang="en-US" sz="1600" spc="-15"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m</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e</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m</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ber</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o</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f </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t</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he prog</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r</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a</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m </a:t>
            </a:r>
            <a:r>
              <a:rPr lang="en-US" sz="1600" spc="-10" dirty="0">
                <a:solidFill>
                  <a:schemeClr val="tx1"/>
                </a:solidFill>
                <a:latin typeface="Arial" panose="020B0604020202020204" pitchFamily="34" charset="0"/>
                <a:ea typeface="Times New Roman" panose="02020603050405020304" pitchFamily="18" charset="0"/>
                <a:cs typeface="Arial" panose="020B0604020202020204" pitchFamily="34" charset="0"/>
              </a:rPr>
              <a:t>d</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es</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i</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gna</a:t>
            </a:r>
            <a:r>
              <a:rPr lang="en-US" sz="1600" spc="-15" dirty="0">
                <a:solidFill>
                  <a:schemeClr val="tx1"/>
                </a:solidFill>
                <a:latin typeface="Arial" panose="020B0604020202020204" pitchFamily="34" charset="0"/>
                <a:ea typeface="Times New Roman" panose="02020603050405020304" pitchFamily="18" charset="0"/>
                <a:cs typeface="Arial" panose="020B0604020202020204" pitchFamily="34" charset="0"/>
              </a:rPr>
              <a:t>t</a:t>
            </a:r>
            <a:r>
              <a:rPr lang="en-US" sz="1600" spc="5" dirty="0">
                <a:solidFill>
                  <a:schemeClr val="tx1"/>
                </a:solidFill>
                <a:latin typeface="Arial" panose="020B0604020202020204" pitchFamily="34" charset="0"/>
                <a:ea typeface="Times New Roman" panose="02020603050405020304" pitchFamily="18" charset="0"/>
                <a:cs typeface="Arial" panose="020B0604020202020204" pitchFamily="34" charset="0"/>
              </a:rPr>
              <a:t>i</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on </a:t>
            </a:r>
            <a:r>
              <a:rPr lang="en-US" sz="1600" u="sng" dirty="0">
                <a:solidFill>
                  <a:schemeClr val="tx1"/>
                </a:solidFill>
                <a:latin typeface="Arial" panose="020B0604020202020204" pitchFamily="34" charset="0"/>
                <a:ea typeface="Times New Roman" panose="02020603050405020304" pitchFamily="18" charset="0"/>
                <a:cs typeface="Arial" panose="020B0604020202020204" pitchFamily="34" charset="0"/>
              </a:rPr>
              <a:t>for each type of VCA transplant</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a:t>
            </a:r>
            <a:r>
              <a:rPr lang="en-US" sz="1600" i="1"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endPar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93536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61948763"/>
              </p:ext>
            </p:extLst>
          </p:nvPr>
        </p:nvGraphicFramePr>
        <p:xfrm>
          <a:off x="494675" y="1124260"/>
          <a:ext cx="8409482" cy="5141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3"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Overall Project Impact</a:t>
            </a:r>
            <a:endParaRPr lang="en-US" altLang="en-US" dirty="0" smtClean="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114174055"/>
              </p:ext>
            </p:extLst>
          </p:nvPr>
        </p:nvGraphicFramePr>
        <p:xfrm>
          <a:off x="4486419" y="3537755"/>
          <a:ext cx="4396775" cy="1454727"/>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8" name="Chart 7"/>
          <p:cNvGraphicFramePr>
            <a:graphicFrameLocks/>
          </p:cNvGraphicFramePr>
          <p:nvPr>
            <p:extLst>
              <p:ext uri="{D42A27DB-BD31-4B8C-83A1-F6EECF244321}">
                <p14:modId xmlns:p14="http://schemas.microsoft.com/office/powerpoint/2010/main" val="1145699083"/>
              </p:ext>
            </p:extLst>
          </p:nvPr>
        </p:nvGraphicFramePr>
        <p:xfrm>
          <a:off x="4441314" y="5051076"/>
          <a:ext cx="4504566" cy="1095374"/>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1737824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latin typeface="Arial" panose="020B0604020202020204" pitchFamily="34" charset="0"/>
                <a:cs typeface="Arial" panose="020B0604020202020204" pitchFamily="34" charset="0"/>
              </a:rPr>
              <a:t>RESOLVED, that modifications to OPTN Bylaws, Appendix J (Membership and Personnel Requirements for VCA Programs), </a:t>
            </a:r>
            <a:r>
              <a:rPr lang="en-US" b="1" dirty="0" smtClean="0">
                <a:latin typeface="Arial" panose="020B0604020202020204" pitchFamily="34" charset="0"/>
                <a:cs typeface="Arial" panose="020B0604020202020204" pitchFamily="34" charset="0"/>
              </a:rPr>
              <a:t>are </a:t>
            </a:r>
            <a:r>
              <a:rPr lang="en-US" b="1" dirty="0">
                <a:latin typeface="Arial" panose="020B0604020202020204" pitchFamily="34" charset="0"/>
                <a:cs typeface="Arial" panose="020B0604020202020204" pitchFamily="34" charset="0"/>
              </a:rPr>
              <a:t>hereby approved, effective February 1, 2014</a:t>
            </a:r>
            <a:r>
              <a:rPr lang="en-US" b="1"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Resolution 27, Page 112</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95963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8f9c7e0-6682-419d-a909-cda05b6ce1a7"/>
    <Comment xmlns="807d2b1c-adf4-4795-b92a-f5e245800038">Not needed </Comment>
    <Status_x0020__x002d__x0020_Policy xmlns="807d2b1c-adf4-4795-b92a-f5e245800038">Review pending</Status_x0020__x002d__x0020_Policy>
    <Status_x0020__x002d__x0020_Research xmlns="807d2b1c-adf4-4795-b92a-f5e245800038">Review pending</Status_x0020__x002d__x0020_Research>
    <Status xmlns="807d2b1c-adf4-4795-b92a-f5e245800038">Draft</Status>
    <Status_x0020__x002d__x0020_Counsel xmlns="807d2b1c-adf4-4795-b92a-f5e245800038">Review pending</Status_x0020__x002d__x0020_Counsel>
    <c4269b1b5a244d6cade965ef625899db xmlns="c8f9c7e0-6682-419d-a909-cda05b6ce1a7">
      <Terms xmlns="http://schemas.microsoft.com/office/infopath/2007/PartnerControls"/>
    </c4269b1b5a244d6cade965ef625899db>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63A4D2-0B6C-4B02-B732-CF4118B652CC}"/>
</file>

<file path=customXml/itemProps2.xml><?xml version="1.0" encoding="utf-8"?>
<ds:datastoreItem xmlns:ds="http://schemas.openxmlformats.org/officeDocument/2006/customXml" ds:itemID="{8478FE36-9852-4841-B586-6E9A9AF1DE82}"/>
</file>

<file path=customXml/itemProps3.xml><?xml version="1.0" encoding="utf-8"?>
<ds:datastoreItem xmlns:ds="http://schemas.openxmlformats.org/officeDocument/2006/customXml" ds:itemID="{80315B04-23A0-4ABA-A949-2AC8A8942B61}"/>
</file>

<file path=docProps/app.xml><?xml version="1.0" encoding="utf-8"?>
<Properties xmlns="http://schemas.openxmlformats.org/officeDocument/2006/extended-properties" xmlns:vt="http://schemas.openxmlformats.org/officeDocument/2006/docPropsVTypes">
  <Template>Office Theme</Template>
  <TotalTime>524</TotalTime>
  <Words>558</Words>
  <Application>Microsoft Office PowerPoint</Application>
  <PresentationFormat>On-screen Show (4:3)</PresentationFormat>
  <Paragraphs>60</Paragraphs>
  <Slides>9</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Myriad Pro</vt:lpstr>
      <vt:lpstr>Times New Roman</vt:lpstr>
      <vt:lpstr>Wingdings</vt:lpstr>
      <vt:lpstr>Expo</vt:lpstr>
      <vt:lpstr>1_Expo</vt:lpstr>
      <vt:lpstr>Membership and Personnel Requirements for VCA Programs (Resolution 27) </vt:lpstr>
      <vt:lpstr>The Problem</vt:lpstr>
      <vt:lpstr>Strategic Plan </vt:lpstr>
      <vt:lpstr>Proposed New Requirements for Transplant Programs</vt:lpstr>
      <vt:lpstr>Compliance Monitoring</vt:lpstr>
      <vt:lpstr>Public Comment</vt:lpstr>
      <vt:lpstr>PowerPoint Presentation</vt:lpstr>
      <vt:lpstr>Overall Project Impact</vt:lpstr>
      <vt:lpstr>Resolution 27, Page 112</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Vascularized Composite Allograft Transplantation Committee Report</dc:title>
  <dc:creator>Christopher L. Wholley</dc:creator>
  <cp:lastModifiedBy>Christopher L. Wholley</cp:lastModifiedBy>
  <cp:revision>40</cp:revision>
  <dcterms:created xsi:type="dcterms:W3CDTF">2014-10-23T19:05:47Z</dcterms:created>
  <dcterms:modified xsi:type="dcterms:W3CDTF">2014-11-07T21:46:57Z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0x010100E30B5FD8D7FAC941A47B86D1F4C7EF3B</vt:lpwstr>
  </property>
  <property fmtid="{D5CDD505-2E9C-101B-9397-08002B2CF9AE}" pid="3" name="Committee">
    <vt:lpwstr/>
  </property>
</Properties>
</file>