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02" r:id="rId4"/>
  </p:sldMasterIdLst>
  <p:notesMasterIdLst>
    <p:notesMasterId r:id="rId13"/>
  </p:notesMasterIdLst>
  <p:sldIdLst>
    <p:sldId id="264" r:id="rId5"/>
    <p:sldId id="276" r:id="rId6"/>
    <p:sldId id="278" r:id="rId7"/>
    <p:sldId id="261" r:id="rId8"/>
    <p:sldId id="277" r:id="rId9"/>
    <p:sldId id="263" r:id="rId10"/>
    <p:sldId id="262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6600"/>
    <a:srgbClr val="002045"/>
    <a:srgbClr val="001B37"/>
    <a:srgbClr val="0B76BC"/>
    <a:srgbClr val="2839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62" autoAdjust="0"/>
    <p:restoredTop sz="65022" autoAdjust="0"/>
  </p:normalViewPr>
  <p:slideViewPr>
    <p:cSldViewPr snapToGrid="0" snapToObjects="1">
      <p:cViewPr varScale="1">
        <p:scale>
          <a:sx n="63" d="100"/>
          <a:sy n="63" d="100"/>
        </p:scale>
        <p:origin x="165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906E0F-34CF-410A-95D8-A07D7EB97FBD}" type="doc">
      <dgm:prSet loTypeId="urn:microsoft.com/office/officeart/2005/8/layout/vList2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E432211-4570-4B7D-A299-5C802AFEDB5E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pPr rtl="0"/>
          <a:r>
            <a:rPr lang="en-US" b="0" i="0" dirty="0" smtClean="0">
              <a:latin typeface="Arial" panose="020B0604020202020204" pitchFamily="34" charset="0"/>
              <a:cs typeface="Arial" panose="020B0604020202020204" pitchFamily="34" charset="0"/>
            </a:rPr>
            <a:t>Seek broad input in developing a long term, innovative vision for the OPTN/SRTR data set 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B0CDF2-B9A3-462F-9689-A51AEC2949EF}" type="parTrans" cxnId="{808EB007-B0F6-44EF-9ED1-DAAF642F3966}">
      <dgm:prSet/>
      <dgm:spPr/>
      <dgm:t>
        <a:bodyPr/>
        <a:lstStyle/>
        <a:p>
          <a:endParaRPr lang="en-US"/>
        </a:p>
      </dgm:t>
    </dgm:pt>
    <dgm:pt modelId="{9F5B7182-B166-4A60-B130-0CE3EF907470}" type="sibTrans" cxnId="{808EB007-B0F6-44EF-9ED1-DAAF642F3966}">
      <dgm:prSet/>
      <dgm:spPr/>
      <dgm:t>
        <a:bodyPr/>
        <a:lstStyle/>
        <a:p>
          <a:endParaRPr lang="en-US"/>
        </a:p>
      </dgm:t>
    </dgm:pt>
    <dgm:pt modelId="{C5E0CF8F-4E64-4241-88AB-5C6C78E161C7}">
      <dgm:prSet/>
      <dgm:spPr/>
      <dgm:t>
        <a:bodyPr/>
        <a:lstStyle/>
        <a:p>
          <a:pPr rtl="0"/>
          <a:r>
            <a:rPr lang="en-US" b="0" i="0" dirty="0" smtClean="0">
              <a:latin typeface="Arial" panose="020B0604020202020204" pitchFamily="34" charset="0"/>
              <a:cs typeface="Arial" panose="020B0604020202020204" pitchFamily="34" charset="0"/>
            </a:rPr>
            <a:t>Systematic and smoothly functioning process for the identification of OPTN data to be collected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CD7036-45CE-4AFF-9E5E-0107DA5CAFE9}" type="parTrans" cxnId="{FFA686C3-0E64-4C6C-8C60-7D30F4AAFB0F}">
      <dgm:prSet/>
      <dgm:spPr/>
      <dgm:t>
        <a:bodyPr/>
        <a:lstStyle/>
        <a:p>
          <a:endParaRPr lang="en-US"/>
        </a:p>
      </dgm:t>
    </dgm:pt>
    <dgm:pt modelId="{ABF13E6A-AB5C-4A15-848F-78BF545D6FCA}" type="sibTrans" cxnId="{FFA686C3-0E64-4C6C-8C60-7D30F4AAFB0F}">
      <dgm:prSet/>
      <dgm:spPr/>
      <dgm:t>
        <a:bodyPr/>
        <a:lstStyle/>
        <a:p>
          <a:endParaRPr lang="en-US"/>
        </a:p>
      </dgm:t>
    </dgm:pt>
    <dgm:pt modelId="{50AE32F9-E77F-4399-8D9F-A4999ECDDB32}">
      <dgm:prSet/>
      <dgm:spPr/>
      <dgm:t>
        <a:bodyPr/>
        <a:lstStyle/>
        <a:p>
          <a:pPr rtl="0"/>
          <a:r>
            <a:rPr lang="en-US" b="0" i="0" dirty="0" smtClean="0">
              <a:latin typeface="Arial" panose="020B0604020202020204" pitchFamily="34" charset="0"/>
              <a:cs typeface="Arial" panose="020B0604020202020204" pitchFamily="34" charset="0"/>
            </a:rPr>
            <a:t>Methods of collection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C18BC0-E3CB-4115-9D1D-536042563CD4}" type="parTrans" cxnId="{011DFB93-EAA1-448A-B75D-DC253703DF04}">
      <dgm:prSet/>
      <dgm:spPr/>
      <dgm:t>
        <a:bodyPr/>
        <a:lstStyle/>
        <a:p>
          <a:endParaRPr lang="en-US"/>
        </a:p>
      </dgm:t>
    </dgm:pt>
    <dgm:pt modelId="{2FDF29A5-29FF-4BC8-8BC6-9705168C580A}" type="sibTrans" cxnId="{011DFB93-EAA1-448A-B75D-DC253703DF04}">
      <dgm:prSet/>
      <dgm:spPr/>
      <dgm:t>
        <a:bodyPr/>
        <a:lstStyle/>
        <a:p>
          <a:endParaRPr lang="en-US"/>
        </a:p>
      </dgm:t>
    </dgm:pt>
    <dgm:pt modelId="{CE7790A6-6CE6-4F27-9B59-01ACF4793AAF}">
      <dgm:prSet/>
      <dgm:spPr/>
      <dgm:t>
        <a:bodyPr/>
        <a:lstStyle/>
        <a:p>
          <a:pPr rtl="0"/>
          <a:r>
            <a:rPr lang="en-US" b="0" i="0" dirty="0" smtClean="0">
              <a:latin typeface="Arial" panose="020B0604020202020204" pitchFamily="34" charset="0"/>
              <a:cs typeface="Arial" panose="020B0604020202020204" pitchFamily="34" charset="0"/>
            </a:rPr>
            <a:t>Types of products to be supported by the system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D7DADF-6CB2-4B07-92BD-C0AE0054CD60}" type="parTrans" cxnId="{0D32650A-5717-4478-8745-CB4D4588FD65}">
      <dgm:prSet/>
      <dgm:spPr/>
      <dgm:t>
        <a:bodyPr/>
        <a:lstStyle/>
        <a:p>
          <a:endParaRPr lang="en-US"/>
        </a:p>
      </dgm:t>
    </dgm:pt>
    <dgm:pt modelId="{E35B09E6-7DB5-4D57-9326-15CF6BE63785}" type="sibTrans" cxnId="{0D32650A-5717-4478-8745-CB4D4588FD65}">
      <dgm:prSet/>
      <dgm:spPr/>
      <dgm:t>
        <a:bodyPr/>
        <a:lstStyle/>
        <a:p>
          <a:endParaRPr lang="en-US"/>
        </a:p>
      </dgm:t>
    </dgm:pt>
    <dgm:pt modelId="{273797FD-0C65-41DC-82CC-EBC4AB1994D8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pPr rtl="0"/>
          <a:r>
            <a:rPr lang="en-US" b="0" i="0" dirty="0" smtClean="0">
              <a:latin typeface="Arial" panose="020B0604020202020204" pitchFamily="34" charset="0"/>
              <a:cs typeface="Arial" panose="020B0604020202020204" pitchFamily="34" charset="0"/>
            </a:rPr>
            <a:t>Analyze and consider advances in both organ transplantation and technology in order to inform this vision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F07704-7CE3-43CF-B4BA-A75689ADE864}" type="parTrans" cxnId="{21BA1E9C-AC36-49B3-973A-72E35C4464D0}">
      <dgm:prSet/>
      <dgm:spPr/>
      <dgm:t>
        <a:bodyPr/>
        <a:lstStyle/>
        <a:p>
          <a:endParaRPr lang="en-US"/>
        </a:p>
      </dgm:t>
    </dgm:pt>
    <dgm:pt modelId="{572FD51D-FD79-4C79-A083-7DD35368BAC8}" type="sibTrans" cxnId="{21BA1E9C-AC36-49B3-973A-72E35C4464D0}">
      <dgm:prSet/>
      <dgm:spPr/>
      <dgm:t>
        <a:bodyPr/>
        <a:lstStyle/>
        <a:p>
          <a:endParaRPr lang="en-US"/>
        </a:p>
      </dgm:t>
    </dgm:pt>
    <dgm:pt modelId="{8A415052-D8EB-4F56-8E60-E99E09B8B46B}" type="pres">
      <dgm:prSet presAssocID="{74906E0F-34CF-410A-95D8-A07D7EB97FB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C94DBE-2E9E-4E62-AF2A-8E0222656A61}" type="pres">
      <dgm:prSet presAssocID="{AE432211-4570-4B7D-A299-5C802AFEDB5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AF2750-66FE-48C6-B172-FAB0764A097B}" type="pres">
      <dgm:prSet presAssocID="{AE432211-4570-4B7D-A299-5C802AFEDB5E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A48CA4-B0DF-472F-9CFC-42217F38DD88}" type="pres">
      <dgm:prSet presAssocID="{273797FD-0C65-41DC-82CC-EBC4AB1994D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32650A-5717-4478-8745-CB4D4588FD65}" srcId="{AE432211-4570-4B7D-A299-5C802AFEDB5E}" destId="{CE7790A6-6CE6-4F27-9B59-01ACF4793AAF}" srcOrd="2" destOrd="0" parTransId="{70D7DADF-6CB2-4B07-92BD-C0AE0054CD60}" sibTransId="{E35B09E6-7DB5-4D57-9326-15CF6BE63785}"/>
    <dgm:cxn modelId="{1FAAAC90-F85D-4C64-9196-CDC5F9DEBECE}" type="presOf" srcId="{273797FD-0C65-41DC-82CC-EBC4AB1994D8}" destId="{E6A48CA4-B0DF-472F-9CFC-42217F38DD88}" srcOrd="0" destOrd="0" presId="urn:microsoft.com/office/officeart/2005/8/layout/vList2"/>
    <dgm:cxn modelId="{21BA1E9C-AC36-49B3-973A-72E35C4464D0}" srcId="{74906E0F-34CF-410A-95D8-A07D7EB97FBD}" destId="{273797FD-0C65-41DC-82CC-EBC4AB1994D8}" srcOrd="1" destOrd="0" parTransId="{9AF07704-7CE3-43CF-B4BA-A75689ADE864}" sibTransId="{572FD51D-FD79-4C79-A083-7DD35368BAC8}"/>
    <dgm:cxn modelId="{D3E359A1-9831-457F-A857-CFB4215A0F09}" type="presOf" srcId="{AE432211-4570-4B7D-A299-5C802AFEDB5E}" destId="{A9C94DBE-2E9E-4E62-AF2A-8E0222656A61}" srcOrd="0" destOrd="0" presId="urn:microsoft.com/office/officeart/2005/8/layout/vList2"/>
    <dgm:cxn modelId="{B1A3AE53-6C78-4692-A47C-E12F328E34FA}" type="presOf" srcId="{C5E0CF8F-4E64-4241-88AB-5C6C78E161C7}" destId="{83AF2750-66FE-48C6-B172-FAB0764A097B}" srcOrd="0" destOrd="0" presId="urn:microsoft.com/office/officeart/2005/8/layout/vList2"/>
    <dgm:cxn modelId="{011DFB93-EAA1-448A-B75D-DC253703DF04}" srcId="{AE432211-4570-4B7D-A299-5C802AFEDB5E}" destId="{50AE32F9-E77F-4399-8D9F-A4999ECDDB32}" srcOrd="1" destOrd="0" parTransId="{B0C18BC0-E3CB-4115-9D1D-536042563CD4}" sibTransId="{2FDF29A5-29FF-4BC8-8BC6-9705168C580A}"/>
    <dgm:cxn modelId="{3B6B785F-E6E4-43CB-9EF1-F379827E4401}" type="presOf" srcId="{74906E0F-34CF-410A-95D8-A07D7EB97FBD}" destId="{8A415052-D8EB-4F56-8E60-E99E09B8B46B}" srcOrd="0" destOrd="0" presId="urn:microsoft.com/office/officeart/2005/8/layout/vList2"/>
    <dgm:cxn modelId="{FFA686C3-0E64-4C6C-8C60-7D30F4AAFB0F}" srcId="{AE432211-4570-4B7D-A299-5C802AFEDB5E}" destId="{C5E0CF8F-4E64-4241-88AB-5C6C78E161C7}" srcOrd="0" destOrd="0" parTransId="{66CD7036-45CE-4AFF-9E5E-0107DA5CAFE9}" sibTransId="{ABF13E6A-AB5C-4A15-848F-78BF545D6FCA}"/>
    <dgm:cxn modelId="{808EB007-B0F6-44EF-9ED1-DAAF642F3966}" srcId="{74906E0F-34CF-410A-95D8-A07D7EB97FBD}" destId="{AE432211-4570-4B7D-A299-5C802AFEDB5E}" srcOrd="0" destOrd="0" parTransId="{64B0CDF2-B9A3-462F-9689-A51AEC2949EF}" sibTransId="{9F5B7182-B166-4A60-B130-0CE3EF907470}"/>
    <dgm:cxn modelId="{13F22B2D-5876-41AC-9ECD-F3B53AA5223A}" type="presOf" srcId="{CE7790A6-6CE6-4F27-9B59-01ACF4793AAF}" destId="{83AF2750-66FE-48C6-B172-FAB0764A097B}" srcOrd="0" destOrd="2" presId="urn:microsoft.com/office/officeart/2005/8/layout/vList2"/>
    <dgm:cxn modelId="{C2E36488-2805-40E2-B979-289D7C51DCEA}" type="presOf" srcId="{50AE32F9-E77F-4399-8D9F-A4999ECDDB32}" destId="{83AF2750-66FE-48C6-B172-FAB0764A097B}" srcOrd="0" destOrd="1" presId="urn:microsoft.com/office/officeart/2005/8/layout/vList2"/>
    <dgm:cxn modelId="{4C211002-307D-43FF-9591-F40BEE2F18FA}" type="presParOf" srcId="{8A415052-D8EB-4F56-8E60-E99E09B8B46B}" destId="{A9C94DBE-2E9E-4E62-AF2A-8E0222656A61}" srcOrd="0" destOrd="0" presId="urn:microsoft.com/office/officeart/2005/8/layout/vList2"/>
    <dgm:cxn modelId="{A9057813-C01B-4608-BA69-E94290E4364E}" type="presParOf" srcId="{8A415052-D8EB-4F56-8E60-E99E09B8B46B}" destId="{83AF2750-66FE-48C6-B172-FAB0764A097B}" srcOrd="1" destOrd="0" presId="urn:microsoft.com/office/officeart/2005/8/layout/vList2"/>
    <dgm:cxn modelId="{1FD5F24A-DE59-49D6-8970-1BA3CB9C8FB9}" type="presParOf" srcId="{8A415052-D8EB-4F56-8E60-E99E09B8B46B}" destId="{E6A48CA4-B0DF-472F-9CFC-42217F38DD8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F05B4B-14BD-4DB9-AE6B-E4060996C142}" type="doc">
      <dgm:prSet loTypeId="urn:microsoft.com/office/officeart/2008/layout/VerticalCircleList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2F91F38-30FA-4176-BECB-BD24616A6D3A}">
      <dgm:prSet/>
      <dgm:spPr/>
      <dgm:t>
        <a:bodyPr/>
        <a:lstStyle/>
        <a:p>
          <a:pPr rtl="0"/>
          <a:r>
            <a:rPr lang="en-US" b="0" i="0" dirty="0" smtClean="0">
              <a:latin typeface="Arial" panose="020B0604020202020204" pitchFamily="34" charset="0"/>
              <a:cs typeface="Arial" panose="020B0604020202020204" pitchFamily="34" charset="0"/>
            </a:rPr>
            <a:t>Construct a vision for data collection, reporting, and analysis for OPTN and SRTR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D0580F-0319-47B1-96CA-65EC8B6855A5}" type="parTrans" cxnId="{DE328337-F358-43CA-8066-4AF425D1F7B4}">
      <dgm:prSet/>
      <dgm:spPr/>
      <dgm:t>
        <a:bodyPr/>
        <a:lstStyle/>
        <a:p>
          <a:endParaRPr lang="en-US"/>
        </a:p>
      </dgm:t>
    </dgm:pt>
    <dgm:pt modelId="{5FA267BC-2FD6-45B1-98FC-C472DABFC42C}" type="sibTrans" cxnId="{DE328337-F358-43CA-8066-4AF425D1F7B4}">
      <dgm:prSet/>
      <dgm:spPr/>
      <dgm:t>
        <a:bodyPr/>
        <a:lstStyle/>
        <a:p>
          <a:endParaRPr lang="en-US"/>
        </a:p>
      </dgm:t>
    </dgm:pt>
    <dgm:pt modelId="{A30E76CD-C1DD-4D85-973C-7F3333B062B4}">
      <dgm:prSet/>
      <dgm:spPr/>
      <dgm:t>
        <a:bodyPr/>
        <a:lstStyle/>
        <a:p>
          <a:pPr rtl="0"/>
          <a:r>
            <a:rPr lang="en-US" b="0" i="0" dirty="0" smtClean="0">
              <a:latin typeface="Arial" panose="020B0604020202020204" pitchFamily="34" charset="0"/>
              <a:cs typeface="Arial" panose="020B0604020202020204" pitchFamily="34" charset="0"/>
            </a:rPr>
            <a:t>Drive transplant system improvement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E90823-501E-4E0F-AC9C-694AC5DBBDCF}" type="parTrans" cxnId="{4CBE3733-D20C-45E3-940C-64BAA1847F97}">
      <dgm:prSet/>
      <dgm:spPr/>
      <dgm:t>
        <a:bodyPr/>
        <a:lstStyle/>
        <a:p>
          <a:endParaRPr lang="en-US"/>
        </a:p>
      </dgm:t>
    </dgm:pt>
    <dgm:pt modelId="{3B62ADE3-EB04-4E87-8B9B-345EFCBB5429}" type="sibTrans" cxnId="{4CBE3733-D20C-45E3-940C-64BAA1847F97}">
      <dgm:prSet/>
      <dgm:spPr/>
      <dgm:t>
        <a:bodyPr/>
        <a:lstStyle/>
        <a:p>
          <a:endParaRPr lang="en-US"/>
        </a:p>
      </dgm:t>
    </dgm:pt>
    <dgm:pt modelId="{D2C3C7DC-2AE6-4F9E-A249-8B75D0A8D773}">
      <dgm:prSet/>
      <dgm:spPr/>
      <dgm:t>
        <a:bodyPr/>
        <a:lstStyle/>
        <a:p>
          <a:pPr rtl="0"/>
          <a:r>
            <a:rPr lang="en-US" b="0" i="0" dirty="0" smtClean="0">
              <a:latin typeface="Arial" panose="020B0604020202020204" pitchFamily="34" charset="0"/>
              <a:cs typeface="Arial" panose="020B0604020202020204" pitchFamily="34" charset="0"/>
            </a:rPr>
            <a:t>Identify areas of improvement in existing data systems</a:t>
          </a:r>
        </a:p>
      </dgm:t>
    </dgm:pt>
    <dgm:pt modelId="{9B72F5C8-B09A-455F-A44A-D5548BA652A7}" type="parTrans" cxnId="{AC7D8782-1D0F-4B21-BE68-674584F205BC}">
      <dgm:prSet/>
      <dgm:spPr/>
      <dgm:t>
        <a:bodyPr/>
        <a:lstStyle/>
        <a:p>
          <a:endParaRPr lang="en-US"/>
        </a:p>
      </dgm:t>
    </dgm:pt>
    <dgm:pt modelId="{61880238-57AE-455E-ABEE-3ECCA53D3586}" type="sibTrans" cxnId="{AC7D8782-1D0F-4B21-BE68-674584F205BC}">
      <dgm:prSet/>
      <dgm:spPr/>
      <dgm:t>
        <a:bodyPr/>
        <a:lstStyle/>
        <a:p>
          <a:endParaRPr lang="en-US"/>
        </a:p>
      </dgm:t>
    </dgm:pt>
    <dgm:pt modelId="{32EDDAE0-C7D5-4784-9060-88301C902C82}" type="pres">
      <dgm:prSet presAssocID="{81F05B4B-14BD-4DB9-AE6B-E4060996C142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BD19752E-6847-4111-8492-EFBD5C56EDC3}" type="pres">
      <dgm:prSet presAssocID="{32F91F38-30FA-4176-BECB-BD24616A6D3A}" presName="noChildren" presStyleCnt="0"/>
      <dgm:spPr/>
    </dgm:pt>
    <dgm:pt modelId="{726862D4-BE0E-42FD-BBF1-D796D8D6AE9D}" type="pres">
      <dgm:prSet presAssocID="{32F91F38-30FA-4176-BECB-BD24616A6D3A}" presName="gap" presStyleCnt="0"/>
      <dgm:spPr/>
    </dgm:pt>
    <dgm:pt modelId="{E77B0488-9513-4319-A345-B1E832E21BF8}" type="pres">
      <dgm:prSet presAssocID="{32F91F38-30FA-4176-BECB-BD24616A6D3A}" presName="medCircle2" presStyleLbl="vennNode1" presStyleIdx="0" presStyleCnt="3"/>
      <dgm:spPr/>
    </dgm:pt>
    <dgm:pt modelId="{F22C2863-30B9-4572-8BEE-391020CBB8C4}" type="pres">
      <dgm:prSet presAssocID="{32F91F38-30FA-4176-BECB-BD24616A6D3A}" presName="txLvlOnly1" presStyleLbl="revTx" presStyleIdx="0" presStyleCnt="3"/>
      <dgm:spPr/>
      <dgm:t>
        <a:bodyPr/>
        <a:lstStyle/>
        <a:p>
          <a:endParaRPr lang="en-US"/>
        </a:p>
      </dgm:t>
    </dgm:pt>
    <dgm:pt modelId="{421F2027-3074-4539-883D-5559538A72FE}" type="pres">
      <dgm:prSet presAssocID="{A30E76CD-C1DD-4D85-973C-7F3333B062B4}" presName="noChildren" presStyleCnt="0"/>
      <dgm:spPr/>
    </dgm:pt>
    <dgm:pt modelId="{B4D95585-1432-4151-BFCF-540FC8F248B4}" type="pres">
      <dgm:prSet presAssocID="{A30E76CD-C1DD-4D85-973C-7F3333B062B4}" presName="gap" presStyleCnt="0"/>
      <dgm:spPr/>
    </dgm:pt>
    <dgm:pt modelId="{F5305C70-1CF4-4751-9849-EBE2C39697A4}" type="pres">
      <dgm:prSet presAssocID="{A30E76CD-C1DD-4D85-973C-7F3333B062B4}" presName="medCircle2" presStyleLbl="vennNode1" presStyleIdx="1" presStyleCnt="3"/>
      <dgm:spPr/>
    </dgm:pt>
    <dgm:pt modelId="{571F38B5-6BCF-43D3-940F-49AA1D56F8FF}" type="pres">
      <dgm:prSet presAssocID="{A30E76CD-C1DD-4D85-973C-7F3333B062B4}" presName="txLvlOnly1" presStyleLbl="revTx" presStyleIdx="1" presStyleCnt="3"/>
      <dgm:spPr/>
      <dgm:t>
        <a:bodyPr/>
        <a:lstStyle/>
        <a:p>
          <a:endParaRPr lang="en-US"/>
        </a:p>
      </dgm:t>
    </dgm:pt>
    <dgm:pt modelId="{93335B66-6A5A-4D30-A17D-5C2ECBDFAD8C}" type="pres">
      <dgm:prSet presAssocID="{D2C3C7DC-2AE6-4F9E-A249-8B75D0A8D773}" presName="noChildren" presStyleCnt="0"/>
      <dgm:spPr/>
    </dgm:pt>
    <dgm:pt modelId="{E3096883-6329-4C0C-B6F8-544E113556BF}" type="pres">
      <dgm:prSet presAssocID="{D2C3C7DC-2AE6-4F9E-A249-8B75D0A8D773}" presName="gap" presStyleCnt="0"/>
      <dgm:spPr/>
    </dgm:pt>
    <dgm:pt modelId="{A44F0A63-8EF2-44A7-8F95-B2A81317D1F1}" type="pres">
      <dgm:prSet presAssocID="{D2C3C7DC-2AE6-4F9E-A249-8B75D0A8D773}" presName="medCircle2" presStyleLbl="vennNode1" presStyleIdx="2" presStyleCnt="3"/>
      <dgm:spPr/>
    </dgm:pt>
    <dgm:pt modelId="{EF545F51-3EFC-4411-B9FC-61D8E6971AA5}" type="pres">
      <dgm:prSet presAssocID="{D2C3C7DC-2AE6-4F9E-A249-8B75D0A8D773}" presName="txLvlOnly1" presStyleLbl="revTx" presStyleIdx="2" presStyleCnt="3"/>
      <dgm:spPr/>
      <dgm:t>
        <a:bodyPr/>
        <a:lstStyle/>
        <a:p>
          <a:endParaRPr lang="en-US"/>
        </a:p>
      </dgm:t>
    </dgm:pt>
  </dgm:ptLst>
  <dgm:cxnLst>
    <dgm:cxn modelId="{002E2211-A207-4F3E-87E5-05B25792A8F5}" type="presOf" srcId="{A30E76CD-C1DD-4D85-973C-7F3333B062B4}" destId="{571F38B5-6BCF-43D3-940F-49AA1D56F8FF}" srcOrd="0" destOrd="0" presId="urn:microsoft.com/office/officeart/2008/layout/VerticalCircleList"/>
    <dgm:cxn modelId="{AB74CF5B-DAAE-4397-BDBF-B956D5341FB8}" type="presOf" srcId="{32F91F38-30FA-4176-BECB-BD24616A6D3A}" destId="{F22C2863-30B9-4572-8BEE-391020CBB8C4}" srcOrd="0" destOrd="0" presId="urn:microsoft.com/office/officeart/2008/layout/VerticalCircleList"/>
    <dgm:cxn modelId="{D3E21D1E-E91A-44A1-958F-CB274DDFFE83}" type="presOf" srcId="{D2C3C7DC-2AE6-4F9E-A249-8B75D0A8D773}" destId="{EF545F51-3EFC-4411-B9FC-61D8E6971AA5}" srcOrd="0" destOrd="0" presId="urn:microsoft.com/office/officeart/2008/layout/VerticalCircleList"/>
    <dgm:cxn modelId="{4CBE3733-D20C-45E3-940C-64BAA1847F97}" srcId="{81F05B4B-14BD-4DB9-AE6B-E4060996C142}" destId="{A30E76CD-C1DD-4D85-973C-7F3333B062B4}" srcOrd="1" destOrd="0" parTransId="{D3E90823-501E-4E0F-AC9C-694AC5DBBDCF}" sibTransId="{3B62ADE3-EB04-4E87-8B9B-345EFCBB5429}"/>
    <dgm:cxn modelId="{82D048CA-4348-4E98-B6B9-8CF67B371C95}" type="presOf" srcId="{81F05B4B-14BD-4DB9-AE6B-E4060996C142}" destId="{32EDDAE0-C7D5-4784-9060-88301C902C82}" srcOrd="0" destOrd="0" presId="urn:microsoft.com/office/officeart/2008/layout/VerticalCircleList"/>
    <dgm:cxn modelId="{DE328337-F358-43CA-8066-4AF425D1F7B4}" srcId="{81F05B4B-14BD-4DB9-AE6B-E4060996C142}" destId="{32F91F38-30FA-4176-BECB-BD24616A6D3A}" srcOrd="0" destOrd="0" parTransId="{DCD0580F-0319-47B1-96CA-65EC8B6855A5}" sibTransId="{5FA267BC-2FD6-45B1-98FC-C472DABFC42C}"/>
    <dgm:cxn modelId="{AC7D8782-1D0F-4B21-BE68-674584F205BC}" srcId="{81F05B4B-14BD-4DB9-AE6B-E4060996C142}" destId="{D2C3C7DC-2AE6-4F9E-A249-8B75D0A8D773}" srcOrd="2" destOrd="0" parTransId="{9B72F5C8-B09A-455F-A44A-D5548BA652A7}" sibTransId="{61880238-57AE-455E-ABEE-3ECCA53D3586}"/>
    <dgm:cxn modelId="{EE66E69B-CBEC-4851-B27C-C9A1F09C1C02}" type="presParOf" srcId="{32EDDAE0-C7D5-4784-9060-88301C902C82}" destId="{BD19752E-6847-4111-8492-EFBD5C56EDC3}" srcOrd="0" destOrd="0" presId="urn:microsoft.com/office/officeart/2008/layout/VerticalCircleList"/>
    <dgm:cxn modelId="{8EC184D6-74A4-469E-9196-05F509EE1802}" type="presParOf" srcId="{BD19752E-6847-4111-8492-EFBD5C56EDC3}" destId="{726862D4-BE0E-42FD-BBF1-D796D8D6AE9D}" srcOrd="0" destOrd="0" presId="urn:microsoft.com/office/officeart/2008/layout/VerticalCircleList"/>
    <dgm:cxn modelId="{52F7B40F-3607-4EFE-9397-6BE08EF3E3B4}" type="presParOf" srcId="{BD19752E-6847-4111-8492-EFBD5C56EDC3}" destId="{E77B0488-9513-4319-A345-B1E832E21BF8}" srcOrd="1" destOrd="0" presId="urn:microsoft.com/office/officeart/2008/layout/VerticalCircleList"/>
    <dgm:cxn modelId="{C96F1C4F-B5EB-40C5-933D-86F7588106B2}" type="presParOf" srcId="{BD19752E-6847-4111-8492-EFBD5C56EDC3}" destId="{F22C2863-30B9-4572-8BEE-391020CBB8C4}" srcOrd="2" destOrd="0" presId="urn:microsoft.com/office/officeart/2008/layout/VerticalCircleList"/>
    <dgm:cxn modelId="{786AEF98-F231-437E-A834-9E6BA1E444E2}" type="presParOf" srcId="{32EDDAE0-C7D5-4784-9060-88301C902C82}" destId="{421F2027-3074-4539-883D-5559538A72FE}" srcOrd="1" destOrd="0" presId="urn:microsoft.com/office/officeart/2008/layout/VerticalCircleList"/>
    <dgm:cxn modelId="{8F58FDBC-7D0D-48EF-A490-77DCE424C432}" type="presParOf" srcId="{421F2027-3074-4539-883D-5559538A72FE}" destId="{B4D95585-1432-4151-BFCF-540FC8F248B4}" srcOrd="0" destOrd="0" presId="urn:microsoft.com/office/officeart/2008/layout/VerticalCircleList"/>
    <dgm:cxn modelId="{2011525A-F69C-4637-ACE7-241905926931}" type="presParOf" srcId="{421F2027-3074-4539-883D-5559538A72FE}" destId="{F5305C70-1CF4-4751-9849-EBE2C39697A4}" srcOrd="1" destOrd="0" presId="urn:microsoft.com/office/officeart/2008/layout/VerticalCircleList"/>
    <dgm:cxn modelId="{9F63A200-9760-4376-942C-EF4BC3A64AE3}" type="presParOf" srcId="{421F2027-3074-4539-883D-5559538A72FE}" destId="{571F38B5-6BCF-43D3-940F-49AA1D56F8FF}" srcOrd="2" destOrd="0" presId="urn:microsoft.com/office/officeart/2008/layout/VerticalCircleList"/>
    <dgm:cxn modelId="{3983CDC6-B4A7-44FA-A2E0-0BD908B82AB2}" type="presParOf" srcId="{32EDDAE0-C7D5-4784-9060-88301C902C82}" destId="{93335B66-6A5A-4D30-A17D-5C2ECBDFAD8C}" srcOrd="2" destOrd="0" presId="urn:microsoft.com/office/officeart/2008/layout/VerticalCircleList"/>
    <dgm:cxn modelId="{AB92051E-D379-45DF-9DB8-BE10E7000914}" type="presParOf" srcId="{93335B66-6A5A-4D30-A17D-5C2ECBDFAD8C}" destId="{E3096883-6329-4C0C-B6F8-544E113556BF}" srcOrd="0" destOrd="0" presId="urn:microsoft.com/office/officeart/2008/layout/VerticalCircleList"/>
    <dgm:cxn modelId="{CDEED33C-3B21-48AF-B264-5C427D1167F8}" type="presParOf" srcId="{93335B66-6A5A-4D30-A17D-5C2ECBDFAD8C}" destId="{A44F0A63-8EF2-44A7-8F95-B2A81317D1F1}" srcOrd="1" destOrd="0" presId="urn:microsoft.com/office/officeart/2008/layout/VerticalCircleList"/>
    <dgm:cxn modelId="{3E12104E-4275-4DAA-BF8F-6536AC545B11}" type="presParOf" srcId="{93335B66-6A5A-4D30-A17D-5C2ECBDFAD8C}" destId="{EF545F51-3EFC-4411-B9FC-61D8E6971AA5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A82126-377F-4F88-B502-42DF5100F114}" type="doc">
      <dgm:prSet loTypeId="urn:microsoft.com/office/officeart/2005/8/layout/rings+Icon" loCatId="relationship" qsTypeId="urn:microsoft.com/office/officeart/2005/8/quickstyle/3d1" qsCatId="3D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D7C90765-DC24-4BB9-ABBA-2CC2DF489481}">
      <dgm:prSet custT="1"/>
      <dgm:spPr/>
      <dgm:t>
        <a:bodyPr/>
        <a:lstStyle/>
        <a:p>
          <a:pPr rtl="0"/>
          <a:r>
            <a:rPr lang="en-US" sz="2000" b="1" i="0" dirty="0" smtClean="0">
              <a:latin typeface="Arial" panose="020B0604020202020204" pitchFamily="34" charset="0"/>
              <a:cs typeface="Arial" panose="020B0604020202020204" pitchFamily="34" charset="0"/>
            </a:rPr>
            <a:t>Collaborate with organ-specific committee experts </a:t>
          </a:r>
          <a:endParaRPr lang="en-US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F05085-AC5B-4AC1-82BA-861887420415}" type="parTrans" cxnId="{8B0970B9-2250-4CA6-9B8D-E27ABA034E2C}">
      <dgm:prSet/>
      <dgm:spPr/>
      <dgm:t>
        <a:bodyPr/>
        <a:lstStyle/>
        <a:p>
          <a:endParaRPr lang="en-US"/>
        </a:p>
      </dgm:t>
    </dgm:pt>
    <dgm:pt modelId="{E835B514-6661-4CEC-A27C-E3B2FB1E14DA}" type="sibTrans" cxnId="{8B0970B9-2250-4CA6-9B8D-E27ABA034E2C}">
      <dgm:prSet/>
      <dgm:spPr/>
      <dgm:t>
        <a:bodyPr/>
        <a:lstStyle/>
        <a:p>
          <a:endParaRPr lang="en-US"/>
        </a:p>
      </dgm:t>
    </dgm:pt>
    <dgm:pt modelId="{B19CAC42-057A-48C9-B3EA-FF995A756BC9}">
      <dgm:prSet/>
      <dgm:spPr/>
      <dgm:t>
        <a:bodyPr/>
        <a:lstStyle/>
        <a:p>
          <a:pPr rtl="0"/>
          <a:r>
            <a:rPr lang="en-US" sz="1500" b="0" i="0" dirty="0" smtClean="0">
              <a:latin typeface="Arial" panose="020B0604020202020204" pitchFamily="34" charset="0"/>
              <a:cs typeface="Arial" panose="020B0604020202020204" pitchFamily="34" charset="0"/>
            </a:rPr>
            <a:t>Review existing OPO data and metric projects</a:t>
          </a:r>
          <a:endParaRPr lang="en-US" sz="15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64D1B2-FD52-496B-97AF-8CD49F8EDD8A}" type="parTrans" cxnId="{4535FBBB-78AC-456E-96EA-B6DA11CDE813}">
      <dgm:prSet/>
      <dgm:spPr/>
      <dgm:t>
        <a:bodyPr/>
        <a:lstStyle/>
        <a:p>
          <a:endParaRPr lang="en-US"/>
        </a:p>
      </dgm:t>
    </dgm:pt>
    <dgm:pt modelId="{EC95440F-6346-484E-BB36-BEA4C55D8702}" type="sibTrans" cxnId="{4535FBBB-78AC-456E-96EA-B6DA11CDE813}">
      <dgm:prSet/>
      <dgm:spPr/>
      <dgm:t>
        <a:bodyPr/>
        <a:lstStyle/>
        <a:p>
          <a:endParaRPr lang="en-US"/>
        </a:p>
      </dgm:t>
    </dgm:pt>
    <dgm:pt modelId="{7C7215F3-1E61-40A6-9418-586B2A76E5B8}">
      <dgm:prSet/>
      <dgm:spPr/>
      <dgm:t>
        <a:bodyPr/>
        <a:lstStyle/>
        <a:p>
          <a:pPr rtl="0"/>
          <a:r>
            <a:rPr lang="en-US" sz="1500" b="0" i="0" dirty="0" smtClean="0">
              <a:latin typeface="Arial" panose="020B0604020202020204" pitchFamily="34" charset="0"/>
              <a:cs typeface="Arial" panose="020B0604020202020204" pitchFamily="34" charset="0"/>
            </a:rPr>
            <a:t>Assess work that has already been completed</a:t>
          </a:r>
          <a:endParaRPr lang="en-US" sz="15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D46615-D37B-4928-9B8A-008F51174DBD}" type="parTrans" cxnId="{6503C9A7-2C55-4378-9726-6F8524D0C6D6}">
      <dgm:prSet/>
      <dgm:spPr/>
      <dgm:t>
        <a:bodyPr/>
        <a:lstStyle/>
        <a:p>
          <a:endParaRPr lang="en-US"/>
        </a:p>
      </dgm:t>
    </dgm:pt>
    <dgm:pt modelId="{74E9052F-73A2-4CAD-B614-3A2056EA908F}" type="sibTrans" cxnId="{6503C9A7-2C55-4378-9726-6F8524D0C6D6}">
      <dgm:prSet/>
      <dgm:spPr/>
      <dgm:t>
        <a:bodyPr/>
        <a:lstStyle/>
        <a:p>
          <a:endParaRPr lang="en-US"/>
        </a:p>
      </dgm:t>
    </dgm:pt>
    <dgm:pt modelId="{299281FE-0626-4CFC-A1E4-3A20BECECA9B}">
      <dgm:prSet custT="1"/>
      <dgm:spPr/>
      <dgm:t>
        <a:bodyPr/>
        <a:lstStyle/>
        <a:p>
          <a:pPr rtl="0"/>
          <a:r>
            <a:rPr lang="en-US" sz="2400" b="1" i="0" dirty="0" smtClean="0">
              <a:latin typeface="Arial" panose="020B0604020202020204" pitchFamily="34" charset="0"/>
              <a:cs typeface="Arial" panose="020B0604020202020204" pitchFamily="34" charset="0"/>
            </a:rPr>
            <a:t>Remain mindful of data burden and community support</a:t>
          </a:r>
          <a:endParaRPr lang="en-US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1F74D2-8895-4F60-8760-F6B90526AF06}" type="parTrans" cxnId="{3BB86117-13C3-47C9-B7D6-A72EBC1E5FE5}">
      <dgm:prSet/>
      <dgm:spPr/>
      <dgm:t>
        <a:bodyPr/>
        <a:lstStyle/>
        <a:p>
          <a:endParaRPr lang="en-US"/>
        </a:p>
      </dgm:t>
    </dgm:pt>
    <dgm:pt modelId="{15908153-D4F4-4BB6-959D-6E015696B5C2}" type="sibTrans" cxnId="{3BB86117-13C3-47C9-B7D6-A72EBC1E5FE5}">
      <dgm:prSet/>
      <dgm:spPr/>
      <dgm:t>
        <a:bodyPr/>
        <a:lstStyle/>
        <a:p>
          <a:endParaRPr lang="en-US"/>
        </a:p>
      </dgm:t>
    </dgm:pt>
    <dgm:pt modelId="{EB8717EC-5218-4B9D-8859-A1269538C737}">
      <dgm:prSet custT="1"/>
      <dgm:spPr/>
      <dgm:t>
        <a:bodyPr/>
        <a:lstStyle/>
        <a:p>
          <a:pPr rtl="0"/>
          <a:r>
            <a:rPr lang="en-US" sz="2400" b="1" i="0" dirty="0" smtClean="0">
              <a:latin typeface="Arial" panose="020B0604020202020204" pitchFamily="34" charset="0"/>
              <a:cs typeface="Arial" panose="020B0604020202020204" pitchFamily="34" charset="0"/>
            </a:rPr>
            <a:t>Keep in mind impact on research</a:t>
          </a:r>
          <a:endParaRPr lang="en-US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A9AF73-911E-40EE-AF15-B22959A8210D}" type="parTrans" cxnId="{DB7B6E9F-BFB2-4592-AA36-EB006C19AEBB}">
      <dgm:prSet/>
      <dgm:spPr/>
      <dgm:t>
        <a:bodyPr/>
        <a:lstStyle/>
        <a:p>
          <a:endParaRPr lang="en-US"/>
        </a:p>
      </dgm:t>
    </dgm:pt>
    <dgm:pt modelId="{B18A4083-FE02-4EC4-86D1-FAC1D95CF932}" type="sibTrans" cxnId="{DB7B6E9F-BFB2-4592-AA36-EB006C19AEBB}">
      <dgm:prSet/>
      <dgm:spPr/>
      <dgm:t>
        <a:bodyPr/>
        <a:lstStyle/>
        <a:p>
          <a:endParaRPr lang="en-US"/>
        </a:p>
      </dgm:t>
    </dgm:pt>
    <dgm:pt modelId="{85BAA409-21DB-45BD-A0ED-D34BA17053C7}" type="pres">
      <dgm:prSet presAssocID="{88A82126-377F-4F88-B502-42DF5100F114}" presName="Name0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8D2288-79BC-4F28-A1A0-2922E8746B26}" type="pres">
      <dgm:prSet presAssocID="{88A82126-377F-4F88-B502-42DF5100F114}" presName="ellipse1" presStyleLbl="vennNode1" presStyleIdx="0" presStyleCnt="3" custLinFactNeighborX="-112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62245C-D92C-4E53-9D34-2A5708BE930D}" type="pres">
      <dgm:prSet presAssocID="{88A82126-377F-4F88-B502-42DF5100F114}" presName="ellipse2" presStyleLbl="vennNode1" presStyleIdx="1" presStyleCnt="3" custLinFactNeighborX="4902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BEFB21-303B-4146-B3D4-E784DE91CA2A}" type="pres">
      <dgm:prSet presAssocID="{88A82126-377F-4F88-B502-42DF5100F114}" presName="ellipse3" presStyleLbl="vennNode1" presStyleIdx="2" presStyleCnt="3" custLinFactNeighborX="196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03C9A7-2C55-4378-9726-6F8524D0C6D6}" srcId="{D7C90765-DC24-4BB9-ABBA-2CC2DF489481}" destId="{7C7215F3-1E61-40A6-9418-586B2A76E5B8}" srcOrd="1" destOrd="0" parTransId="{98D46615-D37B-4928-9B8A-008F51174DBD}" sibTransId="{74E9052F-73A2-4CAD-B614-3A2056EA908F}"/>
    <dgm:cxn modelId="{8B0970B9-2250-4CA6-9B8D-E27ABA034E2C}" srcId="{88A82126-377F-4F88-B502-42DF5100F114}" destId="{D7C90765-DC24-4BB9-ABBA-2CC2DF489481}" srcOrd="0" destOrd="0" parTransId="{73F05085-AC5B-4AC1-82BA-861887420415}" sibTransId="{E835B514-6661-4CEC-A27C-E3B2FB1E14DA}"/>
    <dgm:cxn modelId="{3BB86117-13C3-47C9-B7D6-A72EBC1E5FE5}" srcId="{88A82126-377F-4F88-B502-42DF5100F114}" destId="{299281FE-0626-4CFC-A1E4-3A20BECECA9B}" srcOrd="1" destOrd="0" parTransId="{1E1F74D2-8895-4F60-8760-F6B90526AF06}" sibTransId="{15908153-D4F4-4BB6-959D-6E015696B5C2}"/>
    <dgm:cxn modelId="{DB7B6E9F-BFB2-4592-AA36-EB006C19AEBB}" srcId="{88A82126-377F-4F88-B502-42DF5100F114}" destId="{EB8717EC-5218-4B9D-8859-A1269538C737}" srcOrd="2" destOrd="0" parTransId="{89A9AF73-911E-40EE-AF15-B22959A8210D}" sibTransId="{B18A4083-FE02-4EC4-86D1-FAC1D95CF932}"/>
    <dgm:cxn modelId="{195D8211-51F2-4561-9F0C-7BABAD5B9E96}" type="presOf" srcId="{7C7215F3-1E61-40A6-9418-586B2A76E5B8}" destId="{848D2288-79BC-4F28-A1A0-2922E8746B26}" srcOrd="0" destOrd="2" presId="urn:microsoft.com/office/officeart/2005/8/layout/rings+Icon"/>
    <dgm:cxn modelId="{C3F96AEC-8597-4C90-83FA-758E20AB0EC8}" type="presOf" srcId="{D7C90765-DC24-4BB9-ABBA-2CC2DF489481}" destId="{848D2288-79BC-4F28-A1A0-2922E8746B26}" srcOrd="0" destOrd="0" presId="urn:microsoft.com/office/officeart/2005/8/layout/rings+Icon"/>
    <dgm:cxn modelId="{AABD22B2-1FC7-46B3-895C-12EA024B7C05}" type="presOf" srcId="{88A82126-377F-4F88-B502-42DF5100F114}" destId="{85BAA409-21DB-45BD-A0ED-D34BA17053C7}" srcOrd="0" destOrd="0" presId="urn:microsoft.com/office/officeart/2005/8/layout/rings+Icon"/>
    <dgm:cxn modelId="{A480B59D-2888-4EED-A434-9C2D743C9C3A}" type="presOf" srcId="{B19CAC42-057A-48C9-B3EA-FF995A756BC9}" destId="{848D2288-79BC-4F28-A1A0-2922E8746B26}" srcOrd="0" destOrd="1" presId="urn:microsoft.com/office/officeart/2005/8/layout/rings+Icon"/>
    <dgm:cxn modelId="{4535FBBB-78AC-456E-96EA-B6DA11CDE813}" srcId="{D7C90765-DC24-4BB9-ABBA-2CC2DF489481}" destId="{B19CAC42-057A-48C9-B3EA-FF995A756BC9}" srcOrd="0" destOrd="0" parTransId="{A264D1B2-FD52-496B-97AF-8CD49F8EDD8A}" sibTransId="{EC95440F-6346-484E-BB36-BEA4C55D8702}"/>
    <dgm:cxn modelId="{B891E73B-B56B-42DC-8845-67BADCAF78C1}" type="presOf" srcId="{299281FE-0626-4CFC-A1E4-3A20BECECA9B}" destId="{A762245C-D92C-4E53-9D34-2A5708BE930D}" srcOrd="0" destOrd="0" presId="urn:microsoft.com/office/officeart/2005/8/layout/rings+Icon"/>
    <dgm:cxn modelId="{4E485AAA-9EB8-46D3-AAC4-B70E9C4BCCC3}" type="presOf" srcId="{EB8717EC-5218-4B9D-8859-A1269538C737}" destId="{54BEFB21-303B-4146-B3D4-E784DE91CA2A}" srcOrd="0" destOrd="0" presId="urn:microsoft.com/office/officeart/2005/8/layout/rings+Icon"/>
    <dgm:cxn modelId="{03AD2858-DE13-43E7-969F-B5184A672EF2}" type="presParOf" srcId="{85BAA409-21DB-45BD-A0ED-D34BA17053C7}" destId="{848D2288-79BC-4F28-A1A0-2922E8746B26}" srcOrd="0" destOrd="0" presId="urn:microsoft.com/office/officeart/2005/8/layout/rings+Icon"/>
    <dgm:cxn modelId="{6EBD03F4-21A6-4806-A24A-35074A73C74C}" type="presParOf" srcId="{85BAA409-21DB-45BD-A0ED-D34BA17053C7}" destId="{A762245C-D92C-4E53-9D34-2A5708BE930D}" srcOrd="1" destOrd="0" presId="urn:microsoft.com/office/officeart/2005/8/layout/rings+Icon"/>
    <dgm:cxn modelId="{0C9914B7-B2FB-413D-A04B-02AE556071DD}" type="presParOf" srcId="{85BAA409-21DB-45BD-A0ED-D34BA17053C7}" destId="{54BEFB21-303B-4146-B3D4-E784DE91CA2A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B0A3962-FA3C-4F2F-BD65-05ED64A887A5}" type="doc">
      <dgm:prSet loTypeId="urn:microsoft.com/office/officeart/2005/8/layout/matrix2" loCatId="matrix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85683840-B53A-4920-AA5B-A11C210B8D2B}">
      <dgm:prSet custT="1"/>
      <dgm:spPr/>
      <dgm:t>
        <a:bodyPr/>
        <a:lstStyle/>
        <a:p>
          <a:pPr rtl="0"/>
          <a:r>
            <a:rPr lang="en-US" sz="2800" b="1" i="0" dirty="0" smtClean="0">
              <a:latin typeface="Arial" panose="020B0604020202020204" pitchFamily="34" charset="0"/>
              <a:cs typeface="Arial" panose="020B0604020202020204" pitchFamily="34" charset="0"/>
            </a:rPr>
            <a:t>Data burden on members</a:t>
          </a:r>
          <a:endParaRPr lang="en-US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F52D61-EFDC-474B-8ACF-FF540AAABAFB}" type="parTrans" cxnId="{F3180918-8C67-43FC-9F4B-71D3E389388A}">
      <dgm:prSet/>
      <dgm:spPr/>
      <dgm:t>
        <a:bodyPr/>
        <a:lstStyle/>
        <a:p>
          <a:endParaRPr lang="en-US"/>
        </a:p>
      </dgm:t>
    </dgm:pt>
    <dgm:pt modelId="{C8A928E1-DFA3-4DBA-8FEE-5E0BCE67DE88}" type="sibTrans" cxnId="{F3180918-8C67-43FC-9F4B-71D3E389388A}">
      <dgm:prSet/>
      <dgm:spPr/>
      <dgm:t>
        <a:bodyPr/>
        <a:lstStyle/>
        <a:p>
          <a:endParaRPr lang="en-US"/>
        </a:p>
      </dgm:t>
    </dgm:pt>
    <dgm:pt modelId="{79D01B9F-2ECD-4F97-BE2D-B24711D33C7C}">
      <dgm:prSet custT="1"/>
      <dgm:spPr/>
      <dgm:t>
        <a:bodyPr/>
        <a:lstStyle/>
        <a:p>
          <a:pPr rtl="0"/>
          <a:r>
            <a:rPr lang="en-US" sz="2400" b="1" i="0" dirty="0" smtClean="0">
              <a:latin typeface="Arial" panose="020B0604020202020204" pitchFamily="34" charset="0"/>
              <a:cs typeface="Arial" panose="020B0604020202020204" pitchFamily="34" charset="0"/>
            </a:rPr>
            <a:t>Consensus among interested parties</a:t>
          </a:r>
          <a:endParaRPr lang="en-US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1D929F-269D-48C2-AD6A-26D93ABB1575}" type="parTrans" cxnId="{92A09753-50C7-43DE-936D-C995CF7640E9}">
      <dgm:prSet/>
      <dgm:spPr/>
      <dgm:t>
        <a:bodyPr/>
        <a:lstStyle/>
        <a:p>
          <a:endParaRPr lang="en-US"/>
        </a:p>
      </dgm:t>
    </dgm:pt>
    <dgm:pt modelId="{6866858D-AC08-4064-8F93-96700250187F}" type="sibTrans" cxnId="{92A09753-50C7-43DE-936D-C995CF7640E9}">
      <dgm:prSet/>
      <dgm:spPr/>
      <dgm:t>
        <a:bodyPr/>
        <a:lstStyle/>
        <a:p>
          <a:endParaRPr lang="en-US"/>
        </a:p>
      </dgm:t>
    </dgm:pt>
    <dgm:pt modelId="{3A7C007F-A9F6-4A41-A590-2D8F459DE40D}">
      <dgm:prSet custT="1"/>
      <dgm:spPr/>
      <dgm:t>
        <a:bodyPr/>
        <a:lstStyle/>
        <a:p>
          <a:pPr rtl="0"/>
          <a:r>
            <a:rPr lang="en-US" sz="2300" b="1" i="0" dirty="0" smtClean="0">
              <a:latin typeface="Arial" panose="020B0604020202020204" pitchFamily="34" charset="0"/>
              <a:cs typeface="Arial" panose="020B0604020202020204" pitchFamily="34" charset="0"/>
            </a:rPr>
            <a:t>OPTN IT development</a:t>
          </a:r>
          <a:endParaRPr lang="en-US" sz="23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806ED5-A861-4C29-807C-28FF3AA224F5}" type="parTrans" cxnId="{2B76D42E-BD12-43DF-A7E7-E84D393220FA}">
      <dgm:prSet/>
      <dgm:spPr/>
      <dgm:t>
        <a:bodyPr/>
        <a:lstStyle/>
        <a:p>
          <a:endParaRPr lang="en-US"/>
        </a:p>
      </dgm:t>
    </dgm:pt>
    <dgm:pt modelId="{4745EC13-F132-4C71-AC2E-334E516CA97B}" type="sibTrans" cxnId="{2B76D42E-BD12-43DF-A7E7-E84D393220FA}">
      <dgm:prSet/>
      <dgm:spPr/>
      <dgm:t>
        <a:bodyPr/>
        <a:lstStyle/>
        <a:p>
          <a:endParaRPr lang="en-US"/>
        </a:p>
      </dgm:t>
    </dgm:pt>
    <dgm:pt modelId="{573BCFD0-C3DF-419E-BFCC-19E151493B80}">
      <dgm:prSet custT="1"/>
      <dgm:spPr/>
      <dgm:t>
        <a:bodyPr/>
        <a:lstStyle/>
        <a:p>
          <a:pPr rtl="0"/>
          <a:r>
            <a:rPr lang="en-US" sz="2400" b="1" i="0" dirty="0" smtClean="0">
              <a:latin typeface="Arial" panose="020B0604020202020204" pitchFamily="34" charset="0"/>
              <a:cs typeface="Arial" panose="020B0604020202020204" pitchFamily="34" charset="0"/>
            </a:rPr>
            <a:t>Work within existing framework</a:t>
          </a:r>
          <a:endParaRPr lang="en-US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96AF4A-CDE6-43BF-83AF-D9F820E4449D}" type="parTrans" cxnId="{FB52BB36-5416-4022-964F-BFE39E0C10A5}">
      <dgm:prSet/>
      <dgm:spPr/>
      <dgm:t>
        <a:bodyPr/>
        <a:lstStyle/>
        <a:p>
          <a:endParaRPr lang="en-US"/>
        </a:p>
      </dgm:t>
    </dgm:pt>
    <dgm:pt modelId="{591434FD-DC3D-462D-93F6-630499501010}" type="sibTrans" cxnId="{FB52BB36-5416-4022-964F-BFE39E0C10A5}">
      <dgm:prSet/>
      <dgm:spPr/>
      <dgm:t>
        <a:bodyPr/>
        <a:lstStyle/>
        <a:p>
          <a:endParaRPr lang="en-US"/>
        </a:p>
      </dgm:t>
    </dgm:pt>
    <dgm:pt modelId="{AB16F5E7-A1C1-4488-AF10-3482FCFB41C1}">
      <dgm:prSet/>
      <dgm:spPr/>
      <dgm:t>
        <a:bodyPr/>
        <a:lstStyle/>
        <a:p>
          <a:pPr rtl="0"/>
          <a:r>
            <a:rPr lang="en-US" sz="1700" b="0" i="0" dirty="0" smtClean="0">
              <a:latin typeface="Arial" panose="020B0604020202020204" pitchFamily="34" charset="0"/>
              <a:cs typeface="Arial" panose="020B0604020202020204" pitchFamily="34" charset="0"/>
            </a:rPr>
            <a:t>Final Rule</a:t>
          </a:r>
          <a:endParaRPr lang="en-US" sz="1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04FBEB-D8D0-4925-92DA-8AD1E5EAAFA3}" type="parTrans" cxnId="{C669DCF4-9532-4190-B73A-C5C348DAA31F}">
      <dgm:prSet/>
      <dgm:spPr/>
      <dgm:t>
        <a:bodyPr/>
        <a:lstStyle/>
        <a:p>
          <a:endParaRPr lang="en-US"/>
        </a:p>
      </dgm:t>
    </dgm:pt>
    <dgm:pt modelId="{FEAECB13-84C0-4B8B-A40B-FBB716EB2B62}" type="sibTrans" cxnId="{C669DCF4-9532-4190-B73A-C5C348DAA31F}">
      <dgm:prSet/>
      <dgm:spPr/>
      <dgm:t>
        <a:bodyPr/>
        <a:lstStyle/>
        <a:p>
          <a:endParaRPr lang="en-US"/>
        </a:p>
      </dgm:t>
    </dgm:pt>
    <dgm:pt modelId="{459F53A9-1517-46F2-87B7-F70406C57D76}">
      <dgm:prSet/>
      <dgm:spPr/>
      <dgm:t>
        <a:bodyPr/>
        <a:lstStyle/>
        <a:p>
          <a:pPr rtl="0"/>
          <a:r>
            <a:rPr lang="en-US" sz="1700" b="0" i="0" dirty="0" smtClean="0">
              <a:latin typeface="Arial" panose="020B0604020202020204" pitchFamily="34" charset="0"/>
              <a:cs typeface="Arial" panose="020B0604020202020204" pitchFamily="34" charset="0"/>
            </a:rPr>
            <a:t>OPTN Principles of Data Collection</a:t>
          </a:r>
          <a:endParaRPr lang="en-US" sz="1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C3B9BE-7030-48DF-84D4-D59911FFBB2F}" type="parTrans" cxnId="{D0390964-65B7-4023-B39F-6263754CB46B}">
      <dgm:prSet/>
      <dgm:spPr/>
      <dgm:t>
        <a:bodyPr/>
        <a:lstStyle/>
        <a:p>
          <a:endParaRPr lang="en-US"/>
        </a:p>
      </dgm:t>
    </dgm:pt>
    <dgm:pt modelId="{DD2AB21E-C3FA-43F7-B63E-B2A3E163C8C3}" type="sibTrans" cxnId="{D0390964-65B7-4023-B39F-6263754CB46B}">
      <dgm:prSet/>
      <dgm:spPr/>
      <dgm:t>
        <a:bodyPr/>
        <a:lstStyle/>
        <a:p>
          <a:endParaRPr lang="en-US"/>
        </a:p>
      </dgm:t>
    </dgm:pt>
    <dgm:pt modelId="{2D55A535-2E35-4AC3-A707-4BFFB04FA4AF}" type="pres">
      <dgm:prSet presAssocID="{2B0A3962-FA3C-4F2F-BD65-05ED64A887A5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EC04761-F3BA-4FEB-A8F3-594EB43C3D1C}" type="pres">
      <dgm:prSet presAssocID="{2B0A3962-FA3C-4F2F-BD65-05ED64A887A5}" presName="axisShape" presStyleLbl="bgShp" presStyleIdx="0" presStyleCnt="1" custLinFactNeighborY="-6200"/>
      <dgm:spPr/>
    </dgm:pt>
    <dgm:pt modelId="{CA86336B-44DF-4B10-B1C0-1B56AB91C7C2}" type="pres">
      <dgm:prSet presAssocID="{2B0A3962-FA3C-4F2F-BD65-05ED64A887A5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979338-30E8-41E0-9F0F-2486DB605C87}" type="pres">
      <dgm:prSet presAssocID="{2B0A3962-FA3C-4F2F-BD65-05ED64A887A5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33C142-358F-4296-AC4E-CAE0BF6EE1B5}" type="pres">
      <dgm:prSet presAssocID="{2B0A3962-FA3C-4F2F-BD65-05ED64A887A5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C84F43-8638-49D1-A04E-A90E4A2D6EB7}" type="pres">
      <dgm:prSet presAssocID="{2B0A3962-FA3C-4F2F-BD65-05ED64A887A5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B3DAAC-5B1A-4ECC-8139-51038950E08E}" type="presOf" srcId="{85683840-B53A-4920-AA5B-A11C210B8D2B}" destId="{CA86336B-44DF-4B10-B1C0-1B56AB91C7C2}" srcOrd="0" destOrd="0" presId="urn:microsoft.com/office/officeart/2005/8/layout/matrix2"/>
    <dgm:cxn modelId="{CD2339F5-F4A6-4C97-9862-F78315937D3F}" type="presOf" srcId="{79D01B9F-2ECD-4F97-BE2D-B24711D33C7C}" destId="{3A979338-30E8-41E0-9F0F-2486DB605C87}" srcOrd="0" destOrd="0" presId="urn:microsoft.com/office/officeart/2005/8/layout/matrix2"/>
    <dgm:cxn modelId="{4A32FC84-8B5F-4CE0-87D0-2EE8F69FD359}" type="presOf" srcId="{2B0A3962-FA3C-4F2F-BD65-05ED64A887A5}" destId="{2D55A535-2E35-4AC3-A707-4BFFB04FA4AF}" srcOrd="0" destOrd="0" presId="urn:microsoft.com/office/officeart/2005/8/layout/matrix2"/>
    <dgm:cxn modelId="{F6DCFE8B-4CF2-41EB-BA46-64DB6CCD574B}" type="presOf" srcId="{459F53A9-1517-46F2-87B7-F70406C57D76}" destId="{2DC84F43-8638-49D1-A04E-A90E4A2D6EB7}" srcOrd="0" destOrd="2" presId="urn:microsoft.com/office/officeart/2005/8/layout/matrix2"/>
    <dgm:cxn modelId="{2B76D42E-BD12-43DF-A7E7-E84D393220FA}" srcId="{2B0A3962-FA3C-4F2F-BD65-05ED64A887A5}" destId="{3A7C007F-A9F6-4A41-A590-2D8F459DE40D}" srcOrd="2" destOrd="0" parTransId="{21806ED5-A861-4C29-807C-28FF3AA224F5}" sibTransId="{4745EC13-F132-4C71-AC2E-334E516CA97B}"/>
    <dgm:cxn modelId="{FB52BB36-5416-4022-964F-BFE39E0C10A5}" srcId="{2B0A3962-FA3C-4F2F-BD65-05ED64A887A5}" destId="{573BCFD0-C3DF-419E-BFCC-19E151493B80}" srcOrd="3" destOrd="0" parTransId="{8B96AF4A-CDE6-43BF-83AF-D9F820E4449D}" sibTransId="{591434FD-DC3D-462D-93F6-630499501010}"/>
    <dgm:cxn modelId="{92A09753-50C7-43DE-936D-C995CF7640E9}" srcId="{2B0A3962-FA3C-4F2F-BD65-05ED64A887A5}" destId="{79D01B9F-2ECD-4F97-BE2D-B24711D33C7C}" srcOrd="1" destOrd="0" parTransId="{501D929F-269D-48C2-AD6A-26D93ABB1575}" sibTransId="{6866858D-AC08-4064-8F93-96700250187F}"/>
    <dgm:cxn modelId="{D93F5C0B-2A37-4335-A51A-12C927C1C50D}" type="presOf" srcId="{AB16F5E7-A1C1-4488-AF10-3482FCFB41C1}" destId="{2DC84F43-8638-49D1-A04E-A90E4A2D6EB7}" srcOrd="0" destOrd="1" presId="urn:microsoft.com/office/officeart/2005/8/layout/matrix2"/>
    <dgm:cxn modelId="{D0390964-65B7-4023-B39F-6263754CB46B}" srcId="{573BCFD0-C3DF-419E-BFCC-19E151493B80}" destId="{459F53A9-1517-46F2-87B7-F70406C57D76}" srcOrd="1" destOrd="0" parTransId="{0FC3B9BE-7030-48DF-84D4-D59911FFBB2F}" sibTransId="{DD2AB21E-C3FA-43F7-B63E-B2A3E163C8C3}"/>
    <dgm:cxn modelId="{F3180918-8C67-43FC-9F4B-71D3E389388A}" srcId="{2B0A3962-FA3C-4F2F-BD65-05ED64A887A5}" destId="{85683840-B53A-4920-AA5B-A11C210B8D2B}" srcOrd="0" destOrd="0" parTransId="{FAF52D61-EFDC-474B-8ACF-FF540AAABAFB}" sibTransId="{C8A928E1-DFA3-4DBA-8FEE-5E0BCE67DE88}"/>
    <dgm:cxn modelId="{C669DCF4-9532-4190-B73A-C5C348DAA31F}" srcId="{573BCFD0-C3DF-419E-BFCC-19E151493B80}" destId="{AB16F5E7-A1C1-4488-AF10-3482FCFB41C1}" srcOrd="0" destOrd="0" parTransId="{0D04FBEB-D8D0-4925-92DA-8AD1E5EAAFA3}" sibTransId="{FEAECB13-84C0-4B8B-A40B-FBB716EB2B62}"/>
    <dgm:cxn modelId="{5EBAFF9F-5E74-4D68-A2EA-D33132B8D245}" type="presOf" srcId="{3A7C007F-A9F6-4A41-A590-2D8F459DE40D}" destId="{6C33C142-358F-4296-AC4E-CAE0BF6EE1B5}" srcOrd="0" destOrd="0" presId="urn:microsoft.com/office/officeart/2005/8/layout/matrix2"/>
    <dgm:cxn modelId="{78A6C6B3-1470-48C4-9136-B1B69274F062}" type="presOf" srcId="{573BCFD0-C3DF-419E-BFCC-19E151493B80}" destId="{2DC84F43-8638-49D1-A04E-A90E4A2D6EB7}" srcOrd="0" destOrd="0" presId="urn:microsoft.com/office/officeart/2005/8/layout/matrix2"/>
    <dgm:cxn modelId="{8D4A5AB2-2A74-46DC-8D0F-4C08FB8C5F8D}" type="presParOf" srcId="{2D55A535-2E35-4AC3-A707-4BFFB04FA4AF}" destId="{DEC04761-F3BA-4FEB-A8F3-594EB43C3D1C}" srcOrd="0" destOrd="0" presId="urn:microsoft.com/office/officeart/2005/8/layout/matrix2"/>
    <dgm:cxn modelId="{D829D0C6-92D2-470A-925D-C7C17B7E4E57}" type="presParOf" srcId="{2D55A535-2E35-4AC3-A707-4BFFB04FA4AF}" destId="{CA86336B-44DF-4B10-B1C0-1B56AB91C7C2}" srcOrd="1" destOrd="0" presId="urn:microsoft.com/office/officeart/2005/8/layout/matrix2"/>
    <dgm:cxn modelId="{2E3BBDE8-6A14-4418-A829-B7B5EC37DDCC}" type="presParOf" srcId="{2D55A535-2E35-4AC3-A707-4BFFB04FA4AF}" destId="{3A979338-30E8-41E0-9F0F-2486DB605C87}" srcOrd="2" destOrd="0" presId="urn:microsoft.com/office/officeart/2005/8/layout/matrix2"/>
    <dgm:cxn modelId="{AF7FC5F1-CC83-4555-B3A4-5D67E6933F57}" type="presParOf" srcId="{2D55A535-2E35-4AC3-A707-4BFFB04FA4AF}" destId="{6C33C142-358F-4296-AC4E-CAE0BF6EE1B5}" srcOrd="3" destOrd="0" presId="urn:microsoft.com/office/officeart/2005/8/layout/matrix2"/>
    <dgm:cxn modelId="{6424516F-1A6F-426B-9F72-B57744D31B59}" type="presParOf" srcId="{2D55A535-2E35-4AC3-A707-4BFFB04FA4AF}" destId="{2DC84F43-8638-49D1-A04E-A90E4A2D6EB7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7B55A13-8462-485E-96A5-B4001CF59201}" type="doc">
      <dgm:prSet loTypeId="urn:microsoft.com/office/officeart/2008/layout/VerticalCircleList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1975CF6-5F09-4843-B85C-29A47C4CB4F3}">
      <dgm:prSet/>
      <dgm:spPr/>
      <dgm:t>
        <a:bodyPr/>
        <a:lstStyle/>
        <a:p>
          <a:pPr rtl="0"/>
          <a:r>
            <a:rPr lang="en-US" b="0" i="0" dirty="0" smtClean="0">
              <a:latin typeface="Arial" panose="020B0604020202020204" pitchFamily="34" charset="0"/>
              <a:cs typeface="Arial" panose="020B0604020202020204" pitchFamily="34" charset="0"/>
            </a:rPr>
            <a:t>Develop vision for data systems 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21567F-A380-44CD-8A84-1597EA6921B0}" type="parTrans" cxnId="{A8A1CCA1-0EC7-4768-BC39-3692F3C3433E}">
      <dgm:prSet/>
      <dgm:spPr/>
      <dgm:t>
        <a:bodyPr/>
        <a:lstStyle/>
        <a:p>
          <a:endParaRPr lang="en-US"/>
        </a:p>
      </dgm:t>
    </dgm:pt>
    <dgm:pt modelId="{6CF51064-52AC-4C9C-B022-CD0EBB43629A}" type="sibTrans" cxnId="{A8A1CCA1-0EC7-4768-BC39-3692F3C3433E}">
      <dgm:prSet/>
      <dgm:spPr/>
      <dgm:t>
        <a:bodyPr/>
        <a:lstStyle/>
        <a:p>
          <a:endParaRPr lang="en-US"/>
        </a:p>
      </dgm:t>
    </dgm:pt>
    <dgm:pt modelId="{5B148E9B-D919-4875-AEB8-60D112507049}">
      <dgm:prSet/>
      <dgm:spPr/>
      <dgm:t>
        <a:bodyPr/>
        <a:lstStyle/>
        <a:p>
          <a:pPr rtl="0"/>
          <a:r>
            <a:rPr lang="en-US" b="0" i="0" dirty="0" smtClean="0">
              <a:latin typeface="Arial" panose="020B0604020202020204" pitchFamily="34" charset="0"/>
              <a:cs typeface="Arial" panose="020B0604020202020204" pitchFamily="34" charset="0"/>
            </a:rPr>
            <a:t>Create metrics that drive increases in organ donation and utilization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3513C4-6290-40D3-994B-C9EA81D10D16}" type="parTrans" cxnId="{343E67AC-F783-46C7-A01B-D7E8BFFA84E4}">
      <dgm:prSet/>
      <dgm:spPr/>
      <dgm:t>
        <a:bodyPr/>
        <a:lstStyle/>
        <a:p>
          <a:endParaRPr lang="en-US"/>
        </a:p>
      </dgm:t>
    </dgm:pt>
    <dgm:pt modelId="{27CD71F8-7CEB-419A-A397-4CA5052586E7}" type="sibTrans" cxnId="{343E67AC-F783-46C7-A01B-D7E8BFFA84E4}">
      <dgm:prSet/>
      <dgm:spPr/>
      <dgm:t>
        <a:bodyPr/>
        <a:lstStyle/>
        <a:p>
          <a:endParaRPr lang="en-US"/>
        </a:p>
      </dgm:t>
    </dgm:pt>
    <dgm:pt modelId="{27AC5337-7677-436E-877D-73506FC591D4}">
      <dgm:prSet/>
      <dgm:spPr/>
      <dgm:t>
        <a:bodyPr/>
        <a:lstStyle/>
        <a:p>
          <a:pPr rtl="0"/>
          <a:r>
            <a:rPr lang="en-US" b="0" i="0" dirty="0" smtClean="0">
              <a:latin typeface="Arial" panose="020B0604020202020204" pitchFamily="34" charset="0"/>
              <a:cs typeface="Arial" panose="020B0604020202020204" pitchFamily="34" charset="0"/>
            </a:rPr>
            <a:t>Redefine: What is a successful transplant?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BAB150-483C-4591-8BE3-B7DD71081D8B}" type="parTrans" cxnId="{A13A09DA-D1B2-4521-A819-26D30CF0D1ED}">
      <dgm:prSet/>
      <dgm:spPr/>
      <dgm:t>
        <a:bodyPr/>
        <a:lstStyle/>
        <a:p>
          <a:endParaRPr lang="en-US"/>
        </a:p>
      </dgm:t>
    </dgm:pt>
    <dgm:pt modelId="{EC5A3276-D87F-462B-AFF0-8E72771CE9F8}" type="sibTrans" cxnId="{A13A09DA-D1B2-4521-A819-26D30CF0D1ED}">
      <dgm:prSet/>
      <dgm:spPr/>
      <dgm:t>
        <a:bodyPr/>
        <a:lstStyle/>
        <a:p>
          <a:endParaRPr lang="en-US"/>
        </a:p>
      </dgm:t>
    </dgm:pt>
    <dgm:pt modelId="{308D7E86-5D72-4768-B864-03A74D18DD3D}">
      <dgm:prSet/>
      <dgm:spPr/>
      <dgm:t>
        <a:bodyPr/>
        <a:lstStyle/>
        <a:p>
          <a:pPr rtl="0"/>
          <a:r>
            <a:rPr lang="en-US" b="0" i="0" dirty="0" smtClean="0">
              <a:latin typeface="Arial" panose="020B0604020202020204" pitchFamily="34" charset="0"/>
              <a:cs typeface="Arial" panose="020B0604020202020204" pitchFamily="34" charset="0"/>
            </a:rPr>
            <a:t>Inform allocation policy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54E77F-51FF-4CF1-A153-5657F8975D4C}" type="parTrans" cxnId="{385BEE22-8CB4-4451-BAC4-720925AAA6F9}">
      <dgm:prSet/>
      <dgm:spPr/>
      <dgm:t>
        <a:bodyPr/>
        <a:lstStyle/>
        <a:p>
          <a:endParaRPr lang="en-US"/>
        </a:p>
      </dgm:t>
    </dgm:pt>
    <dgm:pt modelId="{FE809EF5-53AA-4688-BFE7-15376F3BEA7B}" type="sibTrans" cxnId="{385BEE22-8CB4-4451-BAC4-720925AAA6F9}">
      <dgm:prSet/>
      <dgm:spPr/>
      <dgm:t>
        <a:bodyPr/>
        <a:lstStyle/>
        <a:p>
          <a:endParaRPr lang="en-US"/>
        </a:p>
      </dgm:t>
    </dgm:pt>
    <dgm:pt modelId="{57301249-4B68-4D9E-B16F-DE66ADAA6E1F}">
      <dgm:prSet/>
      <dgm:spPr/>
      <dgm:t>
        <a:bodyPr/>
        <a:lstStyle/>
        <a:p>
          <a:pPr rtl="0"/>
          <a:r>
            <a:rPr lang="en-US" b="0" i="0" dirty="0" smtClean="0">
              <a:latin typeface="Arial" panose="020B0604020202020204" pitchFamily="34" charset="0"/>
              <a:cs typeface="Arial" panose="020B0604020202020204" pitchFamily="34" charset="0"/>
            </a:rPr>
            <a:t>Remain flexible to accommodate transplant community’s medical and technological advances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E9C764-CE6A-4CBF-AA8A-1977D0B6F4F0}" type="parTrans" cxnId="{62ED089E-C218-4DFA-9D0F-A7524088885D}">
      <dgm:prSet/>
      <dgm:spPr/>
      <dgm:t>
        <a:bodyPr/>
        <a:lstStyle/>
        <a:p>
          <a:endParaRPr lang="en-US"/>
        </a:p>
      </dgm:t>
    </dgm:pt>
    <dgm:pt modelId="{421428DE-EF0C-41CA-A576-3C4CC5387B42}" type="sibTrans" cxnId="{62ED089E-C218-4DFA-9D0F-A7524088885D}">
      <dgm:prSet/>
      <dgm:spPr/>
      <dgm:t>
        <a:bodyPr/>
        <a:lstStyle/>
        <a:p>
          <a:endParaRPr lang="en-US"/>
        </a:p>
      </dgm:t>
    </dgm:pt>
    <dgm:pt modelId="{3017B2B9-6DA7-466E-9337-4CED187CAC3D}" type="pres">
      <dgm:prSet presAssocID="{47B55A13-8462-485E-96A5-B4001CF59201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FB522D7D-1AA8-451B-84BD-000B2187A3F2}" type="pres">
      <dgm:prSet presAssocID="{11975CF6-5F09-4843-B85C-29A47C4CB4F3}" presName="noChildren" presStyleCnt="0"/>
      <dgm:spPr/>
    </dgm:pt>
    <dgm:pt modelId="{6B9FC827-24B0-4B4D-9B0B-2C5F162C29CD}" type="pres">
      <dgm:prSet presAssocID="{11975CF6-5F09-4843-B85C-29A47C4CB4F3}" presName="gap" presStyleCnt="0"/>
      <dgm:spPr/>
    </dgm:pt>
    <dgm:pt modelId="{2E9A7D29-6E03-451B-BE73-CF870C6AF9FA}" type="pres">
      <dgm:prSet presAssocID="{11975CF6-5F09-4843-B85C-29A47C4CB4F3}" presName="medCircle2" presStyleLbl="vennNode1" presStyleIdx="0" presStyleCnt="5"/>
      <dgm:spPr/>
    </dgm:pt>
    <dgm:pt modelId="{3DAD367D-8145-488A-AE3C-529C452DDA93}" type="pres">
      <dgm:prSet presAssocID="{11975CF6-5F09-4843-B85C-29A47C4CB4F3}" presName="txLvlOnly1" presStyleLbl="revTx" presStyleIdx="0" presStyleCnt="5"/>
      <dgm:spPr/>
      <dgm:t>
        <a:bodyPr/>
        <a:lstStyle/>
        <a:p>
          <a:endParaRPr lang="en-US"/>
        </a:p>
      </dgm:t>
    </dgm:pt>
    <dgm:pt modelId="{1450C830-809C-4A94-9BD1-AC9B71F52D5D}" type="pres">
      <dgm:prSet presAssocID="{5B148E9B-D919-4875-AEB8-60D112507049}" presName="noChildren" presStyleCnt="0"/>
      <dgm:spPr/>
    </dgm:pt>
    <dgm:pt modelId="{85B0EC98-1BD8-4CCE-8903-82203E18D20B}" type="pres">
      <dgm:prSet presAssocID="{5B148E9B-D919-4875-AEB8-60D112507049}" presName="gap" presStyleCnt="0"/>
      <dgm:spPr/>
    </dgm:pt>
    <dgm:pt modelId="{13C611B0-5180-44A6-AC01-7EE4F3B78F48}" type="pres">
      <dgm:prSet presAssocID="{5B148E9B-D919-4875-AEB8-60D112507049}" presName="medCircle2" presStyleLbl="vennNode1" presStyleIdx="1" presStyleCnt="5"/>
      <dgm:spPr/>
    </dgm:pt>
    <dgm:pt modelId="{81DD6ABE-2FEE-49BF-AABE-FF87697E2FED}" type="pres">
      <dgm:prSet presAssocID="{5B148E9B-D919-4875-AEB8-60D112507049}" presName="txLvlOnly1" presStyleLbl="revTx" presStyleIdx="1" presStyleCnt="5"/>
      <dgm:spPr/>
      <dgm:t>
        <a:bodyPr/>
        <a:lstStyle/>
        <a:p>
          <a:endParaRPr lang="en-US"/>
        </a:p>
      </dgm:t>
    </dgm:pt>
    <dgm:pt modelId="{638D58FC-EE54-4942-AE4E-9585E2C13D07}" type="pres">
      <dgm:prSet presAssocID="{27AC5337-7677-436E-877D-73506FC591D4}" presName="noChildren" presStyleCnt="0"/>
      <dgm:spPr/>
    </dgm:pt>
    <dgm:pt modelId="{0E5B6A73-559E-4A1E-AE50-FA39259F8867}" type="pres">
      <dgm:prSet presAssocID="{27AC5337-7677-436E-877D-73506FC591D4}" presName="gap" presStyleCnt="0"/>
      <dgm:spPr/>
    </dgm:pt>
    <dgm:pt modelId="{C96C30A1-E405-4A30-B5A3-D858D3E1FA6D}" type="pres">
      <dgm:prSet presAssocID="{27AC5337-7677-436E-877D-73506FC591D4}" presName="medCircle2" presStyleLbl="vennNode1" presStyleIdx="2" presStyleCnt="5"/>
      <dgm:spPr/>
    </dgm:pt>
    <dgm:pt modelId="{51CEA179-CA15-4D60-B549-4E8ED3812C07}" type="pres">
      <dgm:prSet presAssocID="{27AC5337-7677-436E-877D-73506FC591D4}" presName="txLvlOnly1" presStyleLbl="revTx" presStyleIdx="2" presStyleCnt="5"/>
      <dgm:spPr/>
      <dgm:t>
        <a:bodyPr/>
        <a:lstStyle/>
        <a:p>
          <a:endParaRPr lang="en-US"/>
        </a:p>
      </dgm:t>
    </dgm:pt>
    <dgm:pt modelId="{4080B458-09D6-4F6A-8859-F1206154F398}" type="pres">
      <dgm:prSet presAssocID="{308D7E86-5D72-4768-B864-03A74D18DD3D}" presName="noChildren" presStyleCnt="0"/>
      <dgm:spPr/>
    </dgm:pt>
    <dgm:pt modelId="{39AF48BE-EEFB-4256-9D5C-3724C44BB2FD}" type="pres">
      <dgm:prSet presAssocID="{308D7E86-5D72-4768-B864-03A74D18DD3D}" presName="gap" presStyleCnt="0"/>
      <dgm:spPr/>
    </dgm:pt>
    <dgm:pt modelId="{004EF97F-6A83-43CF-9DBB-268CB36E874B}" type="pres">
      <dgm:prSet presAssocID="{308D7E86-5D72-4768-B864-03A74D18DD3D}" presName="medCircle2" presStyleLbl="vennNode1" presStyleIdx="3" presStyleCnt="5"/>
      <dgm:spPr/>
    </dgm:pt>
    <dgm:pt modelId="{AB9F60BA-4FCD-4D6E-9C50-55153E62EC0E}" type="pres">
      <dgm:prSet presAssocID="{308D7E86-5D72-4768-B864-03A74D18DD3D}" presName="txLvlOnly1" presStyleLbl="revTx" presStyleIdx="3" presStyleCnt="5"/>
      <dgm:spPr/>
      <dgm:t>
        <a:bodyPr/>
        <a:lstStyle/>
        <a:p>
          <a:endParaRPr lang="en-US"/>
        </a:p>
      </dgm:t>
    </dgm:pt>
    <dgm:pt modelId="{F424CFFC-EA23-4890-85DD-91E46CC02BD3}" type="pres">
      <dgm:prSet presAssocID="{57301249-4B68-4D9E-B16F-DE66ADAA6E1F}" presName="noChildren" presStyleCnt="0"/>
      <dgm:spPr/>
    </dgm:pt>
    <dgm:pt modelId="{7756184A-0E50-44C7-A434-55CFB71268B5}" type="pres">
      <dgm:prSet presAssocID="{57301249-4B68-4D9E-B16F-DE66ADAA6E1F}" presName="gap" presStyleCnt="0"/>
      <dgm:spPr/>
    </dgm:pt>
    <dgm:pt modelId="{482C1C15-62D4-4607-B908-19902D1DAD53}" type="pres">
      <dgm:prSet presAssocID="{57301249-4B68-4D9E-B16F-DE66ADAA6E1F}" presName="medCircle2" presStyleLbl="vennNode1" presStyleIdx="4" presStyleCnt="5"/>
      <dgm:spPr/>
    </dgm:pt>
    <dgm:pt modelId="{8ED259AB-FE13-4680-81E4-7D0386A291EB}" type="pres">
      <dgm:prSet presAssocID="{57301249-4B68-4D9E-B16F-DE66ADAA6E1F}" presName="txLvlOnly1" presStyleLbl="revTx" presStyleIdx="4" presStyleCnt="5"/>
      <dgm:spPr/>
      <dgm:t>
        <a:bodyPr/>
        <a:lstStyle/>
        <a:p>
          <a:endParaRPr lang="en-US"/>
        </a:p>
      </dgm:t>
    </dgm:pt>
  </dgm:ptLst>
  <dgm:cxnLst>
    <dgm:cxn modelId="{A13A09DA-D1B2-4521-A819-26D30CF0D1ED}" srcId="{47B55A13-8462-485E-96A5-B4001CF59201}" destId="{27AC5337-7677-436E-877D-73506FC591D4}" srcOrd="2" destOrd="0" parTransId="{1ABAB150-483C-4591-8BE3-B7DD71081D8B}" sibTransId="{EC5A3276-D87F-462B-AFF0-8E72771CE9F8}"/>
    <dgm:cxn modelId="{62ED089E-C218-4DFA-9D0F-A7524088885D}" srcId="{47B55A13-8462-485E-96A5-B4001CF59201}" destId="{57301249-4B68-4D9E-B16F-DE66ADAA6E1F}" srcOrd="4" destOrd="0" parTransId="{E8E9C764-CE6A-4CBF-AA8A-1977D0B6F4F0}" sibTransId="{421428DE-EF0C-41CA-A576-3C4CC5387B42}"/>
    <dgm:cxn modelId="{E5088100-653B-4B22-8215-9966A1A13B88}" type="presOf" srcId="{27AC5337-7677-436E-877D-73506FC591D4}" destId="{51CEA179-CA15-4D60-B549-4E8ED3812C07}" srcOrd="0" destOrd="0" presId="urn:microsoft.com/office/officeart/2008/layout/VerticalCircleList"/>
    <dgm:cxn modelId="{635397AA-DA7F-45C8-847F-4EDD9B2966E2}" type="presOf" srcId="{11975CF6-5F09-4843-B85C-29A47C4CB4F3}" destId="{3DAD367D-8145-488A-AE3C-529C452DDA93}" srcOrd="0" destOrd="0" presId="urn:microsoft.com/office/officeart/2008/layout/VerticalCircleList"/>
    <dgm:cxn modelId="{C1C5D476-5B62-4B0D-B089-62380A96A13F}" type="presOf" srcId="{47B55A13-8462-485E-96A5-B4001CF59201}" destId="{3017B2B9-6DA7-466E-9337-4CED187CAC3D}" srcOrd="0" destOrd="0" presId="urn:microsoft.com/office/officeart/2008/layout/VerticalCircleList"/>
    <dgm:cxn modelId="{343E67AC-F783-46C7-A01B-D7E8BFFA84E4}" srcId="{47B55A13-8462-485E-96A5-B4001CF59201}" destId="{5B148E9B-D919-4875-AEB8-60D112507049}" srcOrd="1" destOrd="0" parTransId="{E33513C4-6290-40D3-994B-C9EA81D10D16}" sibTransId="{27CD71F8-7CEB-419A-A397-4CA5052586E7}"/>
    <dgm:cxn modelId="{DE5F1C39-958B-466F-9282-333CAF89FF40}" type="presOf" srcId="{57301249-4B68-4D9E-B16F-DE66ADAA6E1F}" destId="{8ED259AB-FE13-4680-81E4-7D0386A291EB}" srcOrd="0" destOrd="0" presId="urn:microsoft.com/office/officeart/2008/layout/VerticalCircleList"/>
    <dgm:cxn modelId="{385BEE22-8CB4-4451-BAC4-720925AAA6F9}" srcId="{47B55A13-8462-485E-96A5-B4001CF59201}" destId="{308D7E86-5D72-4768-B864-03A74D18DD3D}" srcOrd="3" destOrd="0" parTransId="{C154E77F-51FF-4CF1-A153-5657F8975D4C}" sibTransId="{FE809EF5-53AA-4688-BFE7-15376F3BEA7B}"/>
    <dgm:cxn modelId="{5FE0A6E9-C682-4586-AEEA-D769142B108C}" type="presOf" srcId="{308D7E86-5D72-4768-B864-03A74D18DD3D}" destId="{AB9F60BA-4FCD-4D6E-9C50-55153E62EC0E}" srcOrd="0" destOrd="0" presId="urn:microsoft.com/office/officeart/2008/layout/VerticalCircleList"/>
    <dgm:cxn modelId="{9C1A829B-C1FB-48EE-BE6D-E0F71461319D}" type="presOf" srcId="{5B148E9B-D919-4875-AEB8-60D112507049}" destId="{81DD6ABE-2FEE-49BF-AABE-FF87697E2FED}" srcOrd="0" destOrd="0" presId="urn:microsoft.com/office/officeart/2008/layout/VerticalCircleList"/>
    <dgm:cxn modelId="{A8A1CCA1-0EC7-4768-BC39-3692F3C3433E}" srcId="{47B55A13-8462-485E-96A5-B4001CF59201}" destId="{11975CF6-5F09-4843-B85C-29A47C4CB4F3}" srcOrd="0" destOrd="0" parTransId="{2721567F-A380-44CD-8A84-1597EA6921B0}" sibTransId="{6CF51064-52AC-4C9C-B022-CD0EBB43629A}"/>
    <dgm:cxn modelId="{F183AA03-CC81-4E65-8C41-3D9887990CA6}" type="presParOf" srcId="{3017B2B9-6DA7-466E-9337-4CED187CAC3D}" destId="{FB522D7D-1AA8-451B-84BD-000B2187A3F2}" srcOrd="0" destOrd="0" presId="urn:microsoft.com/office/officeart/2008/layout/VerticalCircleList"/>
    <dgm:cxn modelId="{F1CC591E-5BA3-4DC4-8858-53415DDC7F00}" type="presParOf" srcId="{FB522D7D-1AA8-451B-84BD-000B2187A3F2}" destId="{6B9FC827-24B0-4B4D-9B0B-2C5F162C29CD}" srcOrd="0" destOrd="0" presId="urn:microsoft.com/office/officeart/2008/layout/VerticalCircleList"/>
    <dgm:cxn modelId="{005D816F-440F-42D7-BD58-8037165F8F80}" type="presParOf" srcId="{FB522D7D-1AA8-451B-84BD-000B2187A3F2}" destId="{2E9A7D29-6E03-451B-BE73-CF870C6AF9FA}" srcOrd="1" destOrd="0" presId="urn:microsoft.com/office/officeart/2008/layout/VerticalCircleList"/>
    <dgm:cxn modelId="{F4E1DC23-5869-45A7-8CBF-55DEFB901F75}" type="presParOf" srcId="{FB522D7D-1AA8-451B-84BD-000B2187A3F2}" destId="{3DAD367D-8145-488A-AE3C-529C452DDA93}" srcOrd="2" destOrd="0" presId="urn:microsoft.com/office/officeart/2008/layout/VerticalCircleList"/>
    <dgm:cxn modelId="{E3672DE8-3DA3-492A-AA1B-CCEAAA37E66E}" type="presParOf" srcId="{3017B2B9-6DA7-466E-9337-4CED187CAC3D}" destId="{1450C830-809C-4A94-9BD1-AC9B71F52D5D}" srcOrd="1" destOrd="0" presId="urn:microsoft.com/office/officeart/2008/layout/VerticalCircleList"/>
    <dgm:cxn modelId="{7772FB6E-5B69-4B78-A7A5-88A17EA71326}" type="presParOf" srcId="{1450C830-809C-4A94-9BD1-AC9B71F52D5D}" destId="{85B0EC98-1BD8-4CCE-8903-82203E18D20B}" srcOrd="0" destOrd="0" presId="urn:microsoft.com/office/officeart/2008/layout/VerticalCircleList"/>
    <dgm:cxn modelId="{5AB49C5E-1928-4098-825F-3A5901CF1123}" type="presParOf" srcId="{1450C830-809C-4A94-9BD1-AC9B71F52D5D}" destId="{13C611B0-5180-44A6-AC01-7EE4F3B78F48}" srcOrd="1" destOrd="0" presId="urn:microsoft.com/office/officeart/2008/layout/VerticalCircleList"/>
    <dgm:cxn modelId="{4030D8D8-5041-4A40-B41F-A8FDAA07324C}" type="presParOf" srcId="{1450C830-809C-4A94-9BD1-AC9B71F52D5D}" destId="{81DD6ABE-2FEE-49BF-AABE-FF87697E2FED}" srcOrd="2" destOrd="0" presId="urn:microsoft.com/office/officeart/2008/layout/VerticalCircleList"/>
    <dgm:cxn modelId="{DF5135AA-D8FC-4F34-AD0F-FC4FEA99D363}" type="presParOf" srcId="{3017B2B9-6DA7-466E-9337-4CED187CAC3D}" destId="{638D58FC-EE54-4942-AE4E-9585E2C13D07}" srcOrd="2" destOrd="0" presId="urn:microsoft.com/office/officeart/2008/layout/VerticalCircleList"/>
    <dgm:cxn modelId="{4D099968-654E-4E81-9A7A-EDD7115E8BE1}" type="presParOf" srcId="{638D58FC-EE54-4942-AE4E-9585E2C13D07}" destId="{0E5B6A73-559E-4A1E-AE50-FA39259F8867}" srcOrd="0" destOrd="0" presId="urn:microsoft.com/office/officeart/2008/layout/VerticalCircleList"/>
    <dgm:cxn modelId="{E348C866-81BC-4B50-8B38-28360E2B9200}" type="presParOf" srcId="{638D58FC-EE54-4942-AE4E-9585E2C13D07}" destId="{C96C30A1-E405-4A30-B5A3-D858D3E1FA6D}" srcOrd="1" destOrd="0" presId="urn:microsoft.com/office/officeart/2008/layout/VerticalCircleList"/>
    <dgm:cxn modelId="{E0D3808A-864C-4744-8FE8-ACF092234548}" type="presParOf" srcId="{638D58FC-EE54-4942-AE4E-9585E2C13D07}" destId="{51CEA179-CA15-4D60-B549-4E8ED3812C07}" srcOrd="2" destOrd="0" presId="urn:microsoft.com/office/officeart/2008/layout/VerticalCircleList"/>
    <dgm:cxn modelId="{9EA8AF27-38B4-4584-A0CC-B7A370C99C3D}" type="presParOf" srcId="{3017B2B9-6DA7-466E-9337-4CED187CAC3D}" destId="{4080B458-09D6-4F6A-8859-F1206154F398}" srcOrd="3" destOrd="0" presId="urn:microsoft.com/office/officeart/2008/layout/VerticalCircleList"/>
    <dgm:cxn modelId="{9764F8E6-56B5-41DF-B347-8C0B511B29EA}" type="presParOf" srcId="{4080B458-09D6-4F6A-8859-F1206154F398}" destId="{39AF48BE-EEFB-4256-9D5C-3724C44BB2FD}" srcOrd="0" destOrd="0" presId="urn:microsoft.com/office/officeart/2008/layout/VerticalCircleList"/>
    <dgm:cxn modelId="{9BD28696-67A6-4CBD-A6AA-3353145EC16D}" type="presParOf" srcId="{4080B458-09D6-4F6A-8859-F1206154F398}" destId="{004EF97F-6A83-43CF-9DBB-268CB36E874B}" srcOrd="1" destOrd="0" presId="urn:microsoft.com/office/officeart/2008/layout/VerticalCircleList"/>
    <dgm:cxn modelId="{D219B553-57CE-4505-8704-E328EE9777F4}" type="presParOf" srcId="{4080B458-09D6-4F6A-8859-F1206154F398}" destId="{AB9F60BA-4FCD-4D6E-9C50-55153E62EC0E}" srcOrd="2" destOrd="0" presId="urn:microsoft.com/office/officeart/2008/layout/VerticalCircleList"/>
    <dgm:cxn modelId="{B44D4961-E40E-479D-9348-9F88DC230C3C}" type="presParOf" srcId="{3017B2B9-6DA7-466E-9337-4CED187CAC3D}" destId="{F424CFFC-EA23-4890-85DD-91E46CC02BD3}" srcOrd="4" destOrd="0" presId="urn:microsoft.com/office/officeart/2008/layout/VerticalCircleList"/>
    <dgm:cxn modelId="{1E8D5357-A68F-4175-A796-B27D0978A974}" type="presParOf" srcId="{F424CFFC-EA23-4890-85DD-91E46CC02BD3}" destId="{7756184A-0E50-44C7-A434-55CFB71268B5}" srcOrd="0" destOrd="0" presId="urn:microsoft.com/office/officeart/2008/layout/VerticalCircleList"/>
    <dgm:cxn modelId="{E19E3389-96B7-418E-9722-8E3E481477E8}" type="presParOf" srcId="{F424CFFC-EA23-4890-85DD-91E46CC02BD3}" destId="{482C1C15-62D4-4607-B908-19902D1DAD53}" srcOrd="1" destOrd="0" presId="urn:microsoft.com/office/officeart/2008/layout/VerticalCircleList"/>
    <dgm:cxn modelId="{647BBDE9-FCFC-42FF-8B53-A1DECFA61CCF}" type="presParOf" srcId="{F424CFFC-EA23-4890-85DD-91E46CC02BD3}" destId="{8ED259AB-FE13-4680-81E4-7D0386A291EB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C04761-F3BA-4FEB-A8F3-594EB43C3D1C}">
      <dsp:nvSpPr>
        <dsp:cNvPr id="0" name=""/>
        <dsp:cNvSpPr/>
      </dsp:nvSpPr>
      <dsp:spPr>
        <a:xfrm>
          <a:off x="2001897" y="0"/>
          <a:ext cx="5509172" cy="5509172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86336B-44DF-4B10-B1C0-1B56AB91C7C2}">
      <dsp:nvSpPr>
        <dsp:cNvPr id="0" name=""/>
        <dsp:cNvSpPr/>
      </dsp:nvSpPr>
      <dsp:spPr>
        <a:xfrm>
          <a:off x="2359993" y="358096"/>
          <a:ext cx="2203669" cy="220366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50800" dist="25400" dir="13500000">
            <a:srgbClr val="C0C0C0">
              <a:alpha val="75000"/>
            </a:srgbClr>
          </a:innerShdw>
          <a:outerShdw blurRad="63500" dist="38100" dir="5400000" sx="105000" sy="105000" algn="b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Data burden on members</a:t>
          </a:r>
          <a:endParaRPr lang="en-US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67567" y="465670"/>
        <a:ext cx="1988521" cy="1988521"/>
      </dsp:txXfrm>
    </dsp:sp>
    <dsp:sp modelId="{3A979338-30E8-41E0-9F0F-2486DB605C87}">
      <dsp:nvSpPr>
        <dsp:cNvPr id="0" name=""/>
        <dsp:cNvSpPr/>
      </dsp:nvSpPr>
      <dsp:spPr>
        <a:xfrm>
          <a:off x="4949305" y="358096"/>
          <a:ext cx="2203669" cy="220366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50800" dist="25400" dir="13500000">
            <a:srgbClr val="C0C0C0">
              <a:alpha val="75000"/>
            </a:srgbClr>
          </a:innerShdw>
          <a:outerShdw blurRad="63500" dist="38100" dir="5400000" sx="105000" sy="105000" algn="b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Consensus among interested parties</a:t>
          </a:r>
          <a:endParaRPr lang="en-US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56879" y="465670"/>
        <a:ext cx="1988521" cy="1988521"/>
      </dsp:txXfrm>
    </dsp:sp>
    <dsp:sp modelId="{6C33C142-358F-4296-AC4E-CAE0BF6EE1B5}">
      <dsp:nvSpPr>
        <dsp:cNvPr id="0" name=""/>
        <dsp:cNvSpPr/>
      </dsp:nvSpPr>
      <dsp:spPr>
        <a:xfrm>
          <a:off x="2359993" y="2947407"/>
          <a:ext cx="2203669" cy="220366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50800" dist="25400" dir="13500000">
            <a:srgbClr val="C0C0C0">
              <a:alpha val="75000"/>
            </a:srgbClr>
          </a:innerShdw>
          <a:outerShdw blurRad="63500" dist="38100" dir="5400000" sx="105000" sy="105000" algn="b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OPTN IT development</a:t>
          </a:r>
          <a:endParaRPr lang="en-US" sz="23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67567" y="3054981"/>
        <a:ext cx="1988521" cy="1988521"/>
      </dsp:txXfrm>
    </dsp:sp>
    <dsp:sp modelId="{2DC84F43-8638-49D1-A04E-A90E4A2D6EB7}">
      <dsp:nvSpPr>
        <dsp:cNvPr id="0" name=""/>
        <dsp:cNvSpPr/>
      </dsp:nvSpPr>
      <dsp:spPr>
        <a:xfrm>
          <a:off x="4949305" y="2947407"/>
          <a:ext cx="2203669" cy="220366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50800" dist="25400" dir="13500000">
            <a:srgbClr val="C0C0C0">
              <a:alpha val="75000"/>
            </a:srgbClr>
          </a:innerShdw>
          <a:outerShdw blurRad="63500" dist="38100" dir="5400000" sx="105000" sy="105000" algn="b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Work within existing framework</a:t>
          </a:r>
          <a:endParaRPr lang="en-US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Final Rule</a:t>
          </a:r>
          <a:endParaRPr lang="en-US" sz="17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OPTN Principles of Data Collection</a:t>
          </a:r>
          <a:endParaRPr lang="en-US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56879" y="3054981"/>
        <a:ext cx="1988521" cy="198852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69CE8-6798-454E-9EEA-E668E67E06B2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D0A21-6E02-47B4-BAAA-03D406153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07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1690-FA2A-4284-96AC-E52EBF179E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31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Data Advisory Committee will seek broad input in developing a long term, innovative vision for the OPTN/SRTR data set, including a systematic and smoothly functioning process for the identification of OPTN data to be collected, the methods of collection, and the types of products to be supported by the system.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DAC will also analyze and consider advances in both organ transplantation and technology in order to inform this vision.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286A4-1B72-482D-A8E9-78210A2500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284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D0A21-6E02-47B4-BAAA-03D4061536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78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Construct a vision for data collection, reporting, and analysis for OPTN and SRTR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>
                <a:solidFill>
                  <a:schemeClr val="tx1"/>
                </a:solidFill>
              </a:rPr>
              <a:t>Establish process for organ-specific committees to make data-related changes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Drive transplant system improvement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>
                <a:solidFill>
                  <a:schemeClr val="tx1"/>
                </a:solidFill>
              </a:rPr>
              <a:t>Re-define what is a successful transplant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>
                <a:solidFill>
                  <a:schemeClr val="tx1"/>
                </a:solidFill>
              </a:rPr>
              <a:t>Determine if the system has the capacity needed for predicting outcomes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Identify areas of improvement in existing data systems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Perform gap analysis on existing work and additional projects that may inform the community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>
                <a:solidFill>
                  <a:schemeClr val="tx1"/>
                </a:solidFill>
              </a:rPr>
              <a:t>Address areas of improvement with current performance metrics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D0A21-6E02-47B4-BAAA-03D4061536E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50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Collaborate with organ-specific committee experts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Review existing OPO data and metric projects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Assess work that has already been completed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Remain mindful of data burden and community support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>
                <a:solidFill>
                  <a:schemeClr val="tx1"/>
                </a:solidFill>
              </a:rPr>
              <a:t>Streamline data collection process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>
                <a:solidFill>
                  <a:schemeClr val="tx1"/>
                </a:solidFill>
              </a:rPr>
              <a:t>Assess ability to merge OPTN data with other national sources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Keep in mind impact on research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D0A21-6E02-47B4-BAAA-03D4061536E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588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Data burden on members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Consensus among interested parties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OPTN IT development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Working within existing framework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Final Rule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OPTN Principles of Data Collection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D0A21-6E02-47B4-BAAA-03D4061536E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91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Develop vision for data systems in conjunction with SRTR and OPTN 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Create metrics that drive increases in organ donation and utilization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Redefine:</a:t>
            </a:r>
            <a:r>
              <a:rPr lang="en-US" baseline="0" dirty="0" smtClean="0"/>
              <a:t> W</a:t>
            </a:r>
            <a:r>
              <a:rPr lang="en-US" dirty="0" smtClean="0"/>
              <a:t>hat is a successful transplant?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Inform allocation policy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Remain flexible to accommodate transplant community’s medical and technological advances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D0A21-6E02-47B4-BAAA-03D4061536E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2127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83B56-3694-4393-919B-CFBF1FCB0A1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30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1721629"/>
            <a:ext cx="8307387" cy="1619250"/>
          </a:xfrm>
        </p:spPr>
        <p:txBody>
          <a:bodyPr/>
          <a:lstStyle>
            <a:lvl1pPr algn="ctr">
              <a:defRPr sz="4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 i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289034" y="1348827"/>
            <a:ext cx="8548414" cy="4405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89034" y="156310"/>
            <a:ext cx="8741103" cy="8509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034" y="156310"/>
            <a:ext cx="8741103" cy="8509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034" y="1348827"/>
            <a:ext cx="8548414" cy="4405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pic>
        <p:nvPicPr>
          <p:cNvPr id="4" name="Picture 3" descr="OPTN_tran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34" y="6274514"/>
            <a:ext cx="1425901" cy="415532"/>
          </a:xfrm>
          <a:prstGeom prst="rect">
            <a:avLst/>
          </a:prstGeom>
        </p:spPr>
      </p:pic>
      <p:pic>
        <p:nvPicPr>
          <p:cNvPr id="5" name="Picture 4" descr="UNOS_logo_large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0785" y="6198525"/>
            <a:ext cx="1496118" cy="5834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3" r:id="rId1"/>
    <p:sldLayoutId id="2147484104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b="1" i="0" kern="1200">
          <a:solidFill>
            <a:srgbClr val="001B37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rgbClr val="002045"/>
        </a:buClr>
        <a:buSzPct val="70000"/>
        <a:buFont typeface="Wingdings" charset="2"/>
        <a:buChar char="§"/>
        <a:defRPr sz="2800" b="0" i="0" kern="1200">
          <a:solidFill>
            <a:srgbClr val="002045"/>
          </a:solidFill>
          <a:latin typeface="Arial" pitchFamily="34" charset="0"/>
          <a:ea typeface="+mn-ea"/>
          <a:cs typeface="Arial" pitchFamily="34" charset="0"/>
        </a:defRPr>
      </a:lvl1pPr>
      <a:lvl2pPr marL="457200" indent="-228600" algn="l" defTabSz="914400" rtl="0" eaLnBrk="1" latinLnBrk="0" hangingPunct="1">
        <a:spcBef>
          <a:spcPts val="600"/>
        </a:spcBef>
        <a:buClr>
          <a:srgbClr val="002045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85800" indent="-228600" algn="l" defTabSz="914400" rtl="0" eaLnBrk="1" latinLnBrk="0" hangingPunct="1">
        <a:spcBef>
          <a:spcPts val="600"/>
        </a:spcBef>
        <a:buClr>
          <a:srgbClr val="002045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228600" algn="l" defTabSz="914400" rtl="0" eaLnBrk="1" latinLnBrk="0" hangingPunct="1">
        <a:spcBef>
          <a:spcPts val="600"/>
        </a:spcBef>
        <a:buClr>
          <a:srgbClr val="002045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43000" indent="-228600" algn="l" defTabSz="914400" rtl="0" eaLnBrk="1" latinLnBrk="0" hangingPunct="1">
        <a:spcBef>
          <a:spcPts val="600"/>
        </a:spcBef>
        <a:buClr>
          <a:srgbClr val="002045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alexander@thellf.or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ristina.Tyler@unos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Data Advisory Committee Update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414889"/>
            <a:ext cx="8307387" cy="753036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Charlie Alexander RN, MSN, MBA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57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1507171"/>
              </p:ext>
            </p:extLst>
          </p:nvPr>
        </p:nvGraphicFramePr>
        <p:xfrm>
          <a:off x="289034" y="1007242"/>
          <a:ext cx="8548414" cy="4883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DAC Charge and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07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31516" y="1510680"/>
          <a:ext cx="8270696" cy="4509936"/>
        </p:xfrm>
        <a:graphic>
          <a:graphicData uri="http://schemas.openxmlformats.org/drawingml/2006/table">
            <a:tbl>
              <a:tblPr>
                <a:effectLst/>
                <a:tableStyleId>{9D7B26C5-4107-4FEC-AEDC-1716B250A1EF}</a:tableStyleId>
              </a:tblPr>
              <a:tblGrid>
                <a:gridCol w="2895955"/>
                <a:gridCol w="1940338"/>
                <a:gridCol w="3434403"/>
              </a:tblGrid>
              <a:tr h="7953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 smtClean="0">
                          <a:effectLst/>
                        </a:rPr>
                        <a:t>Name</a:t>
                      </a:r>
                      <a:endParaRPr lang="en-US" sz="2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95" marR="7595" marT="75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Committee Position</a:t>
                      </a:r>
                      <a:endParaRPr lang="en-US" sz="2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95" marR="7595" marT="75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 smtClean="0">
                          <a:effectLst/>
                        </a:rPr>
                        <a:t>Institution</a:t>
                      </a:r>
                      <a:r>
                        <a:rPr lang="en-US" sz="2400" u="none" strike="noStrike" baseline="0" dirty="0" smtClean="0">
                          <a:effectLst/>
                        </a:rPr>
                        <a:t> Name</a:t>
                      </a:r>
                      <a:endParaRPr lang="en-US" sz="2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95" marR="7595" marT="7595" marB="0" anchor="ctr"/>
                </a:tc>
              </a:tr>
              <a:tr h="257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Charles Alexander RN, MSN, MBA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95" marR="7595" marT="7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Chair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95" marR="7595" marT="75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The Living Legacy Foundation of MD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95" marR="7595" marT="7595" marB="0" anchor="b"/>
                </a:tc>
              </a:tr>
              <a:tr h="257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S. Joseph Kim M.D., FRCPC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95" marR="7595" marT="7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Vice-Chair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95" marR="7595" marT="75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Toronto General Hospital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95" marR="7595" marT="7595" marB="0" anchor="b"/>
                </a:tc>
              </a:tr>
              <a:tr h="257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Yael Coppleson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95" marR="7595" marT="7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At Large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95" marR="7595" marT="75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New York-Presbyterian Hospital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95" marR="7595" marT="7595" marB="0" anchor="b"/>
                </a:tc>
              </a:tr>
              <a:tr h="257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Sandy Feng MD, PhD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95" marR="7595" marT="7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At Large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95" marR="7595" marT="75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UCSF Medical Center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95" marR="7595" marT="7595" marB="0" anchor="b"/>
                </a:tc>
              </a:tr>
              <a:tr h="36068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Alexandra Glazier JD, MPH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95" marR="7595" marT="7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At Large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95" marR="7595" marT="75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New England Organ Bank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95" marR="7595" marT="7595" marB="0" anchor="b"/>
                </a:tc>
              </a:tr>
              <a:tr h="257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Richard Hasz Jr , MFS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95" marR="7595" marT="7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At Large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95" marR="7595" marT="75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Gift of Life Donor Program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95" marR="7595" marT="7595" marB="0" anchor="b"/>
                </a:tc>
              </a:tr>
              <a:tr h="257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Ian Jamieson MBA, MHA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95" marR="7595" marT="7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At Large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95" marR="7595" marT="75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Duke University Medical Center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95" marR="7595" marT="7595" marB="0" anchor="b"/>
                </a:tc>
              </a:tr>
              <a:tr h="257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Maryl Johnson MD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95" marR="7595" marT="7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At Large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95" marR="7595" marT="75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University of Wisconsin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95" marR="7595" marT="7595" marB="0" anchor="b"/>
                </a:tc>
              </a:tr>
              <a:tr h="257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Alan Leichtman MD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95" marR="7595" marT="7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At Large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95" marR="7595" marT="75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University </a:t>
                      </a:r>
                      <a:r>
                        <a:rPr lang="en-US" sz="1400" u="none" strike="noStrike" dirty="0">
                          <a:effectLst/>
                        </a:rPr>
                        <a:t>of Michigan Medical Center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95" marR="7595" marT="7595" marB="0" anchor="b"/>
                </a:tc>
              </a:tr>
              <a:tr h="257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Robert Merion MD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95" marR="7595" marT="7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At Large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95" marR="7595" marT="75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University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of </a:t>
                      </a:r>
                      <a:r>
                        <a:rPr lang="en-US" sz="1400" u="none" strike="noStrike" dirty="0">
                          <a:effectLst/>
                        </a:rPr>
                        <a:t>Michigan Medical Center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95" marR="7595" marT="7595" marB="0" anchor="b"/>
                </a:tc>
              </a:tr>
              <a:tr h="257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Mike </a:t>
                      </a:r>
                      <a:r>
                        <a:rPr lang="en-US" sz="1400" u="none" strike="noStrike" dirty="0" smtClean="0">
                          <a:effectLst/>
                        </a:rPr>
                        <a:t>Peterson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95" marR="7595" marT="7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At Large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95" marR="7595" marT="75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NeuStar</a:t>
                      </a:r>
                      <a:r>
                        <a:rPr lang="en-US" sz="1400" u="none" strike="noStrike" dirty="0">
                          <a:effectLst/>
                        </a:rPr>
                        <a:t>, Inc.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95" marR="7595" marT="7595" marB="0" anchor="b"/>
                </a:tc>
              </a:tr>
              <a:tr h="257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Jesse Schold PhD, M.Stat, M.Ed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95" marR="7595" marT="7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At Large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95" marR="7595" marT="75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Cleveland Clinic Foundation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95" marR="7595" marT="7595" marB="0" anchor="b"/>
                </a:tc>
              </a:tr>
              <a:tr h="257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Stuart Sweet M.D., Ph.D.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95" marR="7595" marT="7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At Large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95" marR="7595" marT="75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St. Louis Children's Hospital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95" marR="7595" marT="7595" marB="0" anchor="b"/>
                </a:tc>
              </a:tr>
              <a:tr h="257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James Wynn M.D.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95" marR="7595" marT="7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At Large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95" marR="7595" marT="75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University </a:t>
                      </a:r>
                      <a:r>
                        <a:rPr lang="en-US" sz="1400" u="none" strike="noStrike" dirty="0">
                          <a:effectLst/>
                        </a:rPr>
                        <a:t>of Mississippi Medical Center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95" marR="7595" marT="7595" marB="0" anchor="b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Composition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60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7719041"/>
              </p:ext>
            </p:extLst>
          </p:nvPr>
        </p:nvGraphicFramePr>
        <p:xfrm>
          <a:off x="289034" y="1348827"/>
          <a:ext cx="8548414" cy="4405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08416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3374785"/>
              </p:ext>
            </p:extLst>
          </p:nvPr>
        </p:nvGraphicFramePr>
        <p:xfrm>
          <a:off x="-2245895" y="1187116"/>
          <a:ext cx="13122441" cy="5454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52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8034167"/>
              </p:ext>
            </p:extLst>
          </p:nvPr>
        </p:nvGraphicFramePr>
        <p:xfrm>
          <a:off x="-176463" y="1220490"/>
          <a:ext cx="9512968" cy="55091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4940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Futures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9514484"/>
              </p:ext>
            </p:extLst>
          </p:nvPr>
        </p:nvGraphicFramePr>
        <p:xfrm>
          <a:off x="-1292" y="1007242"/>
          <a:ext cx="9642597" cy="5570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6993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>
                <a:latin typeface="Brush Script MT" panose="03060802040406070304" pitchFamily="66" charset="0"/>
              </a:rPr>
              <a:t>Thank you!</a:t>
            </a:r>
          </a:p>
          <a:p>
            <a:pPr marL="0" indent="0" algn="ctr">
              <a:buNone/>
            </a:pPr>
            <a:r>
              <a:rPr lang="en-US" dirty="0" smtClean="0"/>
              <a:t>Charlie Alexander RN, MSN, MBA, Committee Chair</a:t>
            </a:r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calexander@thellf.org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Kristina Tyler</a:t>
            </a:r>
            <a:r>
              <a:rPr lang="en-US" dirty="0"/>
              <a:t> </a:t>
            </a:r>
            <a:r>
              <a:rPr lang="en-US" dirty="0" smtClean="0"/>
              <a:t>JD, Committee Liaison </a:t>
            </a:r>
          </a:p>
          <a:p>
            <a:pPr marL="0" indent="0" algn="ctr">
              <a:buNone/>
            </a:pPr>
            <a:r>
              <a:rPr lang="en-US" dirty="0" smtClean="0">
                <a:hlinkClick r:id="rId4"/>
              </a:rPr>
              <a:t>Kristina.Tyler@unos.org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1305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Custom 12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99CC4C"/>
      </a:accent2>
      <a:accent3>
        <a:srgbClr val="FA8716"/>
      </a:accent3>
      <a:accent4>
        <a:srgbClr val="BE0204"/>
      </a:accent4>
      <a:accent5>
        <a:srgbClr val="800040"/>
      </a:accent5>
      <a:accent6>
        <a:srgbClr val="7E13E3"/>
      </a:accent6>
      <a:hlink>
        <a:srgbClr val="76B6F2"/>
      </a:hlink>
      <a:folHlink>
        <a:srgbClr val="D0B9F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TaxCatchAll xmlns="c8f9c7e0-6682-419d-a909-cda05b6ce1a7"/>
    <Comment xmlns="807d2b1c-adf4-4795-b92a-f5e245800038">Update</Comment>
    <Status_x0020__x002d__x0020_Policy xmlns="807d2b1c-adf4-4795-b92a-f5e245800038">Final Approval</Status_x0020__x002d__x0020_Policy>
    <Status_x0020__x002d__x0020_Research xmlns="807d2b1c-adf4-4795-b92a-f5e245800038">Review pending</Status_x0020__x002d__x0020_Research>
    <Status xmlns="807d2b1c-adf4-4795-b92a-f5e245800038">Final Version</Status>
    <Status_x0020__x002d__x0020_Counsel xmlns="807d2b1c-adf4-4795-b92a-f5e245800038">Review pending</Status_x0020__x002d__x0020_Counsel>
    <c4269b1b5a244d6cade965ef625899db xmlns="c8f9c7e0-6682-419d-a909-cda05b6ce1a7">
      <Terms xmlns="http://schemas.microsoft.com/office/infopath/2007/PartnerControls"/>
    </c4269b1b5a244d6cade965ef625899db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0B5FD8D7FAC941A47B86D1F4C7EF3B" ma:contentTypeVersion="9" ma:contentTypeDescription="Create a new document." ma:contentTypeScope="" ma:versionID="6b1bc9517cba7455d2da4366aae5dd21">
  <xsd:schema xmlns:xsd="http://www.w3.org/2001/XMLSchema" xmlns:xs="http://www.w3.org/2001/XMLSchema" xmlns:p="http://schemas.microsoft.com/office/2006/metadata/properties" xmlns:ns2="807d2b1c-adf4-4795-b92a-f5e245800038" xmlns:ns3="c8f9c7e0-6682-419d-a909-cda05b6ce1a7" targetNamespace="http://schemas.microsoft.com/office/2006/metadata/properties" ma:root="true" ma:fieldsID="7e5c706863c45ad45fed3255ad36305e" ns2:_="" ns3:_="">
    <xsd:import namespace="807d2b1c-adf4-4795-b92a-f5e245800038"/>
    <xsd:import namespace="c8f9c7e0-6682-419d-a909-cda05b6ce1a7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Comment" minOccurs="0"/>
                <xsd:element ref="ns3:c4269b1b5a244d6cade965ef625899db" minOccurs="0"/>
                <xsd:element ref="ns3:TaxCatchAll" minOccurs="0"/>
                <xsd:element ref="ns2:Status_x0020__x002d__x0020_Policy" minOccurs="0"/>
                <xsd:element ref="ns2:Status_x0020__x002d__x0020_Research" minOccurs="0"/>
                <xsd:element ref="ns2:Status_x0020__x002d__x0020_Couns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7d2b1c-adf4-4795-b92a-f5e245800038" elementFormDefault="qualified">
    <xsd:import namespace="http://schemas.microsoft.com/office/2006/documentManagement/types"/>
    <xsd:import namespace="http://schemas.microsoft.com/office/infopath/2007/PartnerControls"/>
    <xsd:element name="Status" ma:index="8" nillable="true" ma:displayName="Status" ma:description="What is the current status of this document?" ma:format="RadioButtons" ma:internalName="Status">
      <xsd:simpleType>
        <xsd:union memberTypes="dms:Text">
          <xsd:simpleType>
            <xsd:restriction base="dms:Choice">
              <xsd:enumeration value="Draft"/>
              <xsd:enumeration value="Ready for Director Review"/>
              <xsd:enumeration value="Director Comments Pending"/>
              <xsd:enumeration value="Ready for A-Team Review"/>
              <xsd:enumeration value="Additional work required"/>
              <xsd:enumeration value="Final Version"/>
            </xsd:restriction>
          </xsd:simpleType>
        </xsd:union>
      </xsd:simpleType>
    </xsd:element>
    <xsd:element name="Comment" ma:index="9" nillable="true" ma:displayName="Comment" ma:internalName="Comment">
      <xsd:simpleType>
        <xsd:restriction base="dms:Text">
          <xsd:maxLength value="25"/>
        </xsd:restriction>
      </xsd:simpleType>
    </xsd:element>
    <xsd:element name="Status_x0020__x002d__x0020_Policy" ma:index="13" nillable="true" ma:displayName="Status - Policy" ma:default="Review pending" ma:description="Indicate the status of the review by Policy" ma:format="Dropdown" ma:internalName="Status_x0020__x002d__x0020_Policy">
      <xsd:simpleType>
        <xsd:union memberTypes="dms:Text">
          <xsd:simpleType>
            <xsd:restriction base="dms:Choice">
              <xsd:enumeration value="Review pending"/>
              <xsd:enumeration value="Comments pending"/>
              <xsd:enumeration value="Comments pending &amp; want to see it again"/>
              <xsd:enumeration value="Comments incorporated"/>
              <xsd:enumeration value="No Comments"/>
            </xsd:restriction>
          </xsd:simpleType>
        </xsd:union>
      </xsd:simpleType>
    </xsd:element>
    <xsd:element name="Status_x0020__x002d__x0020_Research" ma:index="14" nillable="true" ma:displayName="Status - Research" ma:default="Review pending" ma:description="Indicate the status of the review by Research" ma:format="Dropdown" ma:internalName="Status_x0020__x002d__x0020_Research">
      <xsd:simpleType>
        <xsd:union memberTypes="dms:Text">
          <xsd:simpleType>
            <xsd:restriction base="dms:Choice">
              <xsd:enumeration value="Review pending"/>
              <xsd:enumeration value="Comments pending"/>
              <xsd:enumeration value="Comments pending &amp; want to see it again"/>
              <xsd:enumeration value="Comments incorporated"/>
              <xsd:enumeration value="No Comments"/>
            </xsd:restriction>
          </xsd:simpleType>
        </xsd:union>
      </xsd:simpleType>
    </xsd:element>
    <xsd:element name="Status_x0020__x002d__x0020_Counsel" ma:index="15" nillable="true" ma:displayName="Status - Counsel" ma:default="Review pending" ma:description="Indicate the status of the review by Counsel" ma:format="Dropdown" ma:internalName="Status_x0020__x002d__x0020_Counsel">
      <xsd:simpleType>
        <xsd:union memberTypes="dms:Text">
          <xsd:simpleType>
            <xsd:restriction base="dms:Choice">
              <xsd:enumeration value="Review pending"/>
              <xsd:enumeration value="Comments pending"/>
              <xsd:enumeration value="Comments pending &amp; want to see it again"/>
              <xsd:enumeration value="Comments incorporated"/>
              <xsd:enumeration value="No Comments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f9c7e0-6682-419d-a909-cda05b6ce1a7" elementFormDefault="qualified">
    <xsd:import namespace="http://schemas.microsoft.com/office/2006/documentManagement/types"/>
    <xsd:import namespace="http://schemas.microsoft.com/office/infopath/2007/PartnerControls"/>
    <xsd:element name="c4269b1b5a244d6cade965ef625899db" ma:index="11" nillable="true" ma:taxonomy="true" ma:internalName="c4269b1b5a244d6cade965ef625899db" ma:taxonomyFieldName="Committee" ma:displayName="Committee" ma:default="" ma:fieldId="{c4269b1b-5a24-4d6c-ade9-65ef625899db}" ma:sspId="09d43ddc-1a97-435c-9af9-0bb7717532f3" ma:termSetId="daa0dd1a-8990-4ffa-bf6d-8a700896fb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c982f4c0-1e9c-4234-ab42-12852a6abd89}" ma:internalName="TaxCatchAll" ma:showField="CatchAllData" ma:web="c8f9c7e0-6682-419d-a909-cda05b6ce1a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BE936C-0F0E-4CD5-8052-30614E2C7ACE}"/>
</file>

<file path=customXml/itemProps2.xml><?xml version="1.0" encoding="utf-8"?>
<ds:datastoreItem xmlns:ds="http://schemas.openxmlformats.org/officeDocument/2006/customXml" ds:itemID="{20CFF990-407F-42A6-96A2-70D279E3ACBF}"/>
</file>

<file path=customXml/itemProps3.xml><?xml version="1.0" encoding="utf-8"?>
<ds:datastoreItem xmlns:ds="http://schemas.openxmlformats.org/officeDocument/2006/customXml" ds:itemID="{288D5C11-CB17-4CF0-B826-B590134E266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</TotalTime>
  <Words>646</Words>
  <Application>Microsoft Office PowerPoint</Application>
  <PresentationFormat>On-screen Show (4:3)</PresentationFormat>
  <Paragraphs>129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Brush Script MT</vt:lpstr>
      <vt:lpstr>Calibri</vt:lpstr>
      <vt:lpstr>Wingdings</vt:lpstr>
      <vt:lpstr>Expo</vt:lpstr>
      <vt:lpstr>Data Advisory Committee Update</vt:lpstr>
      <vt:lpstr>DAC Charge and Functions</vt:lpstr>
      <vt:lpstr>Committee Composition</vt:lpstr>
      <vt:lpstr>Vision</vt:lpstr>
      <vt:lpstr>Considerations</vt:lpstr>
      <vt:lpstr>Challenges</vt:lpstr>
      <vt:lpstr>Potential Futures</vt:lpstr>
      <vt:lpstr>Questions? </vt:lpstr>
    </vt:vector>
  </TitlesOfParts>
  <Company>UNOS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Smolen</dc:creator>
  <cp:lastModifiedBy>Kristina H. Tyler</cp:lastModifiedBy>
  <cp:revision>35</cp:revision>
  <dcterms:created xsi:type="dcterms:W3CDTF">2010-09-17T15:26:33Z</dcterms:created>
  <dcterms:modified xsi:type="dcterms:W3CDTF">2014-11-07T14:27:09Z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0x010100E30B5FD8D7FAC941A47B86D1F4C7EF3B</vt:lpwstr>
  </property>
  <property fmtid="{D5CDD505-2E9C-101B-9397-08002B2CF9AE}" pid="3" name="Order">
    <vt:r8>1400</vt:r8>
  </property>
  <property fmtid="{D5CDD505-2E9C-101B-9397-08002B2CF9AE}" pid="4" name="xd_ProgID">
    <vt:lpwstr/>
  </property>
  <property fmtid="{D5CDD505-2E9C-101B-9397-08002B2CF9AE}" pid="5" name="TemplateUrl">
    <vt:lpwstr/>
  </property>
  <property fmtid="{D5CDD505-2E9C-101B-9397-08002B2CF9AE}" pid="6" name="Committee">
    <vt:lpwstr/>
  </property>
</Properties>
</file>