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385" r:id="rId6"/>
    <p:sldId id="374" r:id="rId7"/>
    <p:sldId id="383" r:id="rId8"/>
    <p:sldId id="386" r:id="rId9"/>
    <p:sldId id="369" r:id="rId10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B. Alcorn" initials="JBA" lastIdx="15" clrIdx="0">
    <p:extLst>
      <p:ext uri="{19B8F6BF-5375-455C-9EA6-DF929625EA0E}">
        <p15:presenceInfo xmlns:p15="http://schemas.microsoft.com/office/powerpoint/2012/main" userId="S-1-5-21-3838001524-2532167733-2738084025-8390" providerId="AD"/>
      </p:ext>
    </p:extLst>
  </p:cmAuthor>
  <p:cmAuthor id="2" name="Ruthanne Leishman" initials="RL" lastIdx="2" clrIdx="1">
    <p:extLst>
      <p:ext uri="{19B8F6BF-5375-455C-9EA6-DF929625EA0E}">
        <p15:presenceInfo xmlns:p15="http://schemas.microsoft.com/office/powerpoint/2012/main" userId="S-1-5-21-3838001524-2532167733-2738084025-74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71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9" autoAdjust="0"/>
  </p:normalViewPr>
  <p:slideViewPr>
    <p:cSldViewPr>
      <p:cViewPr varScale="1">
        <p:scale>
          <a:sx n="55" d="100"/>
          <a:sy n="55" d="100"/>
        </p:scale>
        <p:origin x="1522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1974" y="-16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Data!$E$1</c:f>
              <c:strCache>
                <c:ptCount val="1"/>
                <c:pt idx="0">
                  <c:v>IT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15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16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Data!$E$2:$E$21</c:f>
              <c:numCache>
                <c:formatCode>General</c:formatCode>
                <c:ptCount val="20"/>
                <c:pt idx="0">
                  <c:v>0</c:v>
                </c:pt>
                <c:pt idx="1">
                  <c:v>1500</c:v>
                </c:pt>
                <c:pt idx="2">
                  <c:v>0</c:v>
                </c:pt>
                <c:pt idx="3">
                  <c:v>0</c:v>
                </c:pt>
                <c:pt idx="4">
                  <c:v>1650</c:v>
                </c:pt>
                <c:pt idx="5">
                  <c:v>0</c:v>
                </c:pt>
                <c:pt idx="6">
                  <c:v>0</c:v>
                </c:pt>
                <c:pt idx="7">
                  <c:v>4500</c:v>
                </c:pt>
                <c:pt idx="8">
                  <c:v>0</c:v>
                </c:pt>
                <c:pt idx="9">
                  <c:v>0</c:v>
                </c:pt>
                <c:pt idx="10">
                  <c:v>1020</c:v>
                </c:pt>
                <c:pt idx="11">
                  <c:v>0</c:v>
                </c:pt>
                <c:pt idx="12">
                  <c:v>600</c:v>
                </c:pt>
                <c:pt idx="13">
                  <c:v>0</c:v>
                </c:pt>
                <c:pt idx="14">
                  <c:v>0</c:v>
                </c:pt>
                <c:pt idx="15">
                  <c:v>560</c:v>
                </c:pt>
                <c:pt idx="16">
                  <c:v>100</c:v>
                </c:pt>
                <c:pt idx="17">
                  <c:v>750</c:v>
                </c:pt>
                <c:pt idx="18">
                  <c:v>0</c:v>
                </c:pt>
                <c:pt idx="19">
                  <c:v>0</c:v>
                </c:pt>
              </c:numCache>
            </c:numRef>
          </c:xVal>
          <c:yVal>
            <c:numRef>
              <c:f>Data!$F$2:$F$21</c:f>
              <c:numCache>
                <c:formatCode>_(* #,##0.000_);_(* \(#,##0.000\);_(* "-"??_);_(@_)</c:formatCode>
                <c:ptCount val="20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Sheet2!$A$25</c:f>
              <c:strCache>
                <c:ptCount val="1"/>
                <c:pt idx="0">
                  <c:v>Imminent and Eligible Death Definitions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2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Sheet2!$B$27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Sheet2!$C$27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102416"/>
        <c:axId val="353945128"/>
      </c:scatterChart>
      <c:valAx>
        <c:axId val="290102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3945128"/>
        <c:crossesAt val="0"/>
        <c:crossBetween val="midCat"/>
      </c:valAx>
      <c:valAx>
        <c:axId val="353945128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290102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168910337820679E-2"/>
          <c:y val="0.52449459061519743"/>
          <c:w val="0.89921550128814531"/>
          <c:h val="0.12458333333333334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Data!$C$1</c:f>
              <c:strCache>
                <c:ptCount val="1"/>
                <c:pt idx="0">
                  <c:v>Total Implementation Hours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4"/>
              </a:solidFill>
              <a:ln w="76200">
                <a:noFill/>
              </a:ln>
              <a:effectLst/>
            </c:spPr>
          </c:marker>
          <c:dPt>
            <c:idx val="15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dPt>
            <c:idx val="16"/>
            <c:marker>
              <c:symbol val="circle"/>
              <c:size val="10"/>
              <c:spPr>
                <a:solidFill>
                  <a:schemeClr val="accent4"/>
                </a:solidFill>
                <a:ln w="76200">
                  <a:noFill/>
                </a:ln>
                <a:effectLst/>
              </c:spPr>
            </c:marker>
            <c:bubble3D val="0"/>
          </c:dPt>
          <c:xVal>
            <c:numRef>
              <c:f>Data!$C$2:$C$15</c:f>
              <c:numCache>
                <c:formatCode>General</c:formatCode>
                <c:ptCount val="14"/>
                <c:pt idx="0">
                  <c:v>20</c:v>
                </c:pt>
                <c:pt idx="1">
                  <c:v>2160</c:v>
                </c:pt>
                <c:pt idx="2">
                  <c:v>175</c:v>
                </c:pt>
                <c:pt idx="3">
                  <c:v>30</c:v>
                </c:pt>
                <c:pt idx="4">
                  <c:v>2290</c:v>
                </c:pt>
                <c:pt idx="5">
                  <c:v>10</c:v>
                </c:pt>
                <c:pt idx="6">
                  <c:v>280</c:v>
                </c:pt>
                <c:pt idx="7">
                  <c:v>4950</c:v>
                </c:pt>
                <c:pt idx="8">
                  <c:v>65</c:v>
                </c:pt>
                <c:pt idx="9">
                  <c:v>45</c:v>
                </c:pt>
                <c:pt idx="10">
                  <c:v>1215</c:v>
                </c:pt>
                <c:pt idx="11">
                  <c:v>80</c:v>
                </c:pt>
                <c:pt idx="12">
                  <c:v>805</c:v>
                </c:pt>
                <c:pt idx="13">
                  <c:v>760</c:v>
                </c:pt>
              </c:numCache>
            </c:numRef>
          </c:xVal>
          <c:yVal>
            <c:numRef>
              <c:f>Data!$F$2:$F$21</c:f>
              <c:numCache>
                <c:formatCode>_(* #,##0.000_);_(* \(#,##0.000\);_(* "-"??_);_(@_)</c:formatCode>
                <c:ptCount val="20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Sheet2!$A$25</c:f>
              <c:strCache>
                <c:ptCount val="1"/>
                <c:pt idx="0">
                  <c:v>Imminent and Eligible Death Definitions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20"/>
            <c:spPr>
              <a:solidFill>
                <a:srgbClr val="C00000"/>
              </a:solidFill>
              <a:ln w="127000">
                <a:noFill/>
              </a:ln>
              <a:effectLst/>
            </c:spPr>
          </c:marker>
          <c:dLbls>
            <c:dLbl>
              <c:idx val="0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Sheet2!$B$28</c:f>
              <c:numCache>
                <c:formatCode>General</c:formatCode>
                <c:ptCount val="1"/>
                <c:pt idx="0">
                  <c:v>5</c:v>
                </c:pt>
              </c:numCache>
            </c:numRef>
          </c:xVal>
          <c:yVal>
            <c:numRef>
              <c:f>Sheet2!$C$28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6156024"/>
        <c:axId val="349578264"/>
      </c:scatterChart>
      <c:valAx>
        <c:axId val="346156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9578264"/>
        <c:crossesAt val="0"/>
        <c:crossBetween val="midCat"/>
      </c:valAx>
      <c:valAx>
        <c:axId val="349578264"/>
        <c:scaling>
          <c:orientation val="minMax"/>
          <c:max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.000_);_(* \(#,##0.000\);_(* &quot;-&quot;??_);_(@_)" sourceLinked="1"/>
        <c:majorTickMark val="none"/>
        <c:minorTickMark val="none"/>
        <c:tickLblPos val="nextTo"/>
        <c:crossAx val="346156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848EE-620F-4E12-816D-4A06E1211333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92F2528-EF0C-471D-A916-35DCD4CCFFE0}">
      <dgm:prSet custT="1"/>
      <dgm:spPr/>
      <dgm:t>
        <a:bodyPr/>
        <a:lstStyle/>
        <a:p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#6-Promote Efficient Management of OPTN</a:t>
          </a:r>
          <a:endParaRPr lang="en-US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EC50E5-9FBB-4481-9147-A2C76A1A2017}" type="parTrans" cxnId="{38AE04F3-2609-4691-A383-50BCBCE801D7}">
      <dgm:prSet/>
      <dgm:spPr/>
      <dgm:t>
        <a:bodyPr/>
        <a:lstStyle/>
        <a:p>
          <a:endParaRPr lang="en-US"/>
        </a:p>
      </dgm:t>
    </dgm:pt>
    <dgm:pt modelId="{66192FFB-B4E1-444C-94BF-D8FC25FBA33C}" type="sibTrans" cxnId="{38AE04F3-2609-4691-A383-50BCBCE801D7}">
      <dgm:prSet/>
      <dgm:spPr/>
      <dgm:t>
        <a:bodyPr/>
        <a:lstStyle/>
        <a:p>
          <a:endParaRPr lang="en-US"/>
        </a:p>
      </dgm:t>
    </dgm:pt>
    <dgm:pt modelId="{E404BF48-1A41-4956-98C9-C1A4F61BE70B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800" dirty="0" smtClean="0"/>
            <a:t>More consistent data reporting on eligible and imminent deaths to improve OPO performance reports.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581615-FB9D-4A0F-A7A8-242DA09C6C85}" type="parTrans" cxnId="{1248CE0B-D304-4B6C-8A85-B4EEAC559C1F}">
      <dgm:prSet/>
      <dgm:spPr/>
      <dgm:t>
        <a:bodyPr/>
        <a:lstStyle/>
        <a:p>
          <a:endParaRPr lang="en-US"/>
        </a:p>
      </dgm:t>
    </dgm:pt>
    <dgm:pt modelId="{44867869-1237-4868-B4D3-870F3B1414B6}" type="sibTrans" cxnId="{1248CE0B-D304-4B6C-8A85-B4EEAC559C1F}">
      <dgm:prSet/>
      <dgm:spPr/>
      <dgm:t>
        <a:bodyPr/>
        <a:lstStyle/>
        <a:p>
          <a:endParaRPr lang="en-US"/>
        </a:p>
      </dgm:t>
    </dgm:pt>
    <dgm:pt modelId="{295462C5-AF91-4177-8CC4-E635A3683AC1}" type="pres">
      <dgm:prSet presAssocID="{A1D848EE-620F-4E12-816D-4A06E12113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1D02AD-36B0-4FA5-9E10-A1696F348EC6}" type="pres">
      <dgm:prSet presAssocID="{792F2528-EF0C-471D-A916-35DCD4CCFFE0}" presName="composite" presStyleCnt="0"/>
      <dgm:spPr/>
      <dgm:t>
        <a:bodyPr/>
        <a:lstStyle/>
        <a:p>
          <a:endParaRPr lang="en-US"/>
        </a:p>
      </dgm:t>
    </dgm:pt>
    <dgm:pt modelId="{CC434768-D589-45F7-9BB1-D34FE3856E3D}" type="pres">
      <dgm:prSet presAssocID="{792F2528-EF0C-471D-A916-35DCD4CCFFE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43A5F-636A-47AA-8340-F7F0D10E2F53}" type="pres">
      <dgm:prSet presAssocID="{792F2528-EF0C-471D-A916-35DCD4CCFFE0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F70724-8CCF-47F9-AC86-DB42307CD49B}" type="presOf" srcId="{A1D848EE-620F-4E12-816D-4A06E1211333}" destId="{295462C5-AF91-4177-8CC4-E635A3683AC1}" srcOrd="0" destOrd="0" presId="urn:microsoft.com/office/officeart/2005/8/layout/hList1"/>
    <dgm:cxn modelId="{1248CE0B-D304-4B6C-8A85-B4EEAC559C1F}" srcId="{792F2528-EF0C-471D-A916-35DCD4CCFFE0}" destId="{E404BF48-1A41-4956-98C9-C1A4F61BE70B}" srcOrd="0" destOrd="0" parTransId="{3B581615-FB9D-4A0F-A7A8-242DA09C6C85}" sibTransId="{44867869-1237-4868-B4D3-870F3B1414B6}"/>
    <dgm:cxn modelId="{18C36F3E-A880-41A0-A94E-DD44C5B18FC0}" type="presOf" srcId="{792F2528-EF0C-471D-A916-35DCD4CCFFE0}" destId="{CC434768-D589-45F7-9BB1-D34FE3856E3D}" srcOrd="0" destOrd="0" presId="urn:microsoft.com/office/officeart/2005/8/layout/hList1"/>
    <dgm:cxn modelId="{38AE04F3-2609-4691-A383-50BCBCE801D7}" srcId="{A1D848EE-620F-4E12-816D-4A06E1211333}" destId="{792F2528-EF0C-471D-A916-35DCD4CCFFE0}" srcOrd="0" destOrd="0" parTransId="{8FEC50E5-9FBB-4481-9147-A2C76A1A2017}" sibTransId="{66192FFB-B4E1-444C-94BF-D8FC25FBA33C}"/>
    <dgm:cxn modelId="{F4269155-33F3-4327-9A4E-19544E5018C8}" type="presOf" srcId="{E404BF48-1A41-4956-98C9-C1A4F61BE70B}" destId="{97143A5F-636A-47AA-8340-F7F0D10E2F53}" srcOrd="0" destOrd="0" presId="urn:microsoft.com/office/officeart/2005/8/layout/hList1"/>
    <dgm:cxn modelId="{C32114CA-A582-4594-A3DD-9F1A45C38A62}" type="presParOf" srcId="{295462C5-AF91-4177-8CC4-E635A3683AC1}" destId="{911D02AD-36B0-4FA5-9E10-A1696F348EC6}" srcOrd="0" destOrd="0" presId="urn:microsoft.com/office/officeart/2005/8/layout/hList1"/>
    <dgm:cxn modelId="{9349149D-0CAF-4365-B690-D939E9792C2D}" type="presParOf" srcId="{911D02AD-36B0-4FA5-9E10-A1696F348EC6}" destId="{CC434768-D589-45F7-9BB1-D34FE3856E3D}" srcOrd="0" destOrd="0" presId="urn:microsoft.com/office/officeart/2005/8/layout/hList1"/>
    <dgm:cxn modelId="{4F5EF029-5765-4216-92A3-950EC3CA7583}" type="presParOf" srcId="{911D02AD-36B0-4FA5-9E10-A1696F348EC6}" destId="{97143A5F-636A-47AA-8340-F7F0D10E2F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213DD-B283-4ED8-8FF0-361FED0DD199}" type="doc">
      <dgm:prSet loTypeId="urn:microsoft.com/office/officeart/2008/layout/PictureStrips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1156D74-A9F3-489E-BB18-AB267343703B}">
      <dgm:prSet/>
      <dgm:spPr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b="1" dirty="0" smtClean="0"/>
            <a:t>Request a change to the effective date for the new definitions</a:t>
          </a:r>
          <a:endParaRPr lang="en-US" b="1" dirty="0"/>
        </a:p>
      </dgm:t>
    </dgm:pt>
    <dgm:pt modelId="{437E9436-7BFD-49BD-925B-E655CF2FAB6E}" type="parTrans" cxnId="{D1C76496-18EC-43A2-B7DA-F5EA7BB11C6E}">
      <dgm:prSet/>
      <dgm:spPr/>
      <dgm:t>
        <a:bodyPr/>
        <a:lstStyle/>
        <a:p>
          <a:endParaRPr lang="en-US"/>
        </a:p>
      </dgm:t>
    </dgm:pt>
    <dgm:pt modelId="{B2FE5CD3-4C85-4615-90A7-86D3950FD34D}" type="sibTrans" cxnId="{D1C76496-18EC-43A2-B7DA-F5EA7BB11C6E}">
      <dgm:prSet/>
      <dgm:spPr/>
      <dgm:t>
        <a:bodyPr/>
        <a:lstStyle/>
        <a:p>
          <a:endParaRPr lang="en-US"/>
        </a:p>
      </dgm:t>
    </dgm:pt>
    <dgm:pt modelId="{DB9F3DC4-8F3E-4FE3-9FAB-930D3C15C437}">
      <dgm:prSet/>
      <dgm:spPr>
        <a:ln>
          <a:solidFill>
            <a:srgbClr val="00B0F0"/>
          </a:solidFill>
        </a:ln>
      </dgm:spPr>
      <dgm:t>
        <a:bodyPr/>
        <a:lstStyle/>
        <a:p>
          <a:pPr rtl="0"/>
          <a:r>
            <a:rPr lang="en-US" b="1" dirty="0" smtClean="0"/>
            <a:t>Board will vote to move the effective date from Jan. 1, 2015 to January 1, 2016</a:t>
          </a:r>
          <a:endParaRPr lang="en-US" b="1" dirty="0"/>
        </a:p>
      </dgm:t>
    </dgm:pt>
    <dgm:pt modelId="{E183F66B-F3B3-424F-8583-B126B6A50EBF}" type="parTrans" cxnId="{7F4FB77F-D024-4711-823F-C213D4FC99D0}">
      <dgm:prSet/>
      <dgm:spPr/>
      <dgm:t>
        <a:bodyPr/>
        <a:lstStyle/>
        <a:p>
          <a:endParaRPr lang="en-US"/>
        </a:p>
      </dgm:t>
    </dgm:pt>
    <dgm:pt modelId="{CA54DEF4-CCFF-4C0D-9BF2-9B7B62940909}" type="sibTrans" cxnId="{7F4FB77F-D024-4711-823F-C213D4FC99D0}">
      <dgm:prSet/>
      <dgm:spPr/>
      <dgm:t>
        <a:bodyPr/>
        <a:lstStyle/>
        <a:p>
          <a:endParaRPr lang="en-US"/>
        </a:p>
      </dgm:t>
    </dgm:pt>
    <dgm:pt modelId="{11F640E1-2BEF-4CE9-BCEC-24777223780E}" type="pres">
      <dgm:prSet presAssocID="{74F213DD-B283-4ED8-8FF0-361FED0DD1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68EBF-CD4E-4CCC-8DC1-98DD62F807D8}" type="pres">
      <dgm:prSet presAssocID="{A1156D74-A9F3-489E-BB18-AB267343703B}" presName="composite" presStyleCnt="0"/>
      <dgm:spPr/>
    </dgm:pt>
    <dgm:pt modelId="{4BEB05B6-69E4-472E-A079-2606E97886F4}" type="pres">
      <dgm:prSet presAssocID="{A1156D74-A9F3-489E-BB18-AB267343703B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C30CD-45B0-4517-9C20-46479D5B1B31}" type="pres">
      <dgm:prSet presAssocID="{A1156D74-A9F3-489E-BB18-AB267343703B}" presName="rect2" presStyleLbl="fgImgPlace1" presStyleIdx="0" presStyleCnt="2"/>
      <dgm:spPr>
        <a:solidFill>
          <a:schemeClr val="accent3"/>
        </a:solidFill>
      </dgm:spPr>
    </dgm:pt>
    <dgm:pt modelId="{3E172B3F-6AB0-4A18-9D33-73715CF57450}" type="pres">
      <dgm:prSet presAssocID="{B2FE5CD3-4C85-4615-90A7-86D3950FD34D}" presName="sibTrans" presStyleCnt="0"/>
      <dgm:spPr/>
    </dgm:pt>
    <dgm:pt modelId="{21F90D46-47F0-4EC6-BA55-E621F89597C5}" type="pres">
      <dgm:prSet presAssocID="{DB9F3DC4-8F3E-4FE3-9FAB-930D3C15C437}" presName="composite" presStyleCnt="0"/>
      <dgm:spPr/>
    </dgm:pt>
    <dgm:pt modelId="{C91C10B1-68E8-4754-BE22-645084E1F77F}" type="pres">
      <dgm:prSet presAssocID="{DB9F3DC4-8F3E-4FE3-9FAB-930D3C15C437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88C9-A326-46D6-AFF7-C59A9094D4AA}" type="pres">
      <dgm:prSet presAssocID="{DB9F3DC4-8F3E-4FE3-9FAB-930D3C15C437}" presName="rect2" presStyleLbl="fgImgPlace1" presStyleIdx="1" presStyleCnt="2"/>
      <dgm:spPr>
        <a:solidFill>
          <a:schemeClr val="accent4"/>
        </a:solidFill>
      </dgm:spPr>
      <dgm:t>
        <a:bodyPr/>
        <a:lstStyle/>
        <a:p>
          <a:endParaRPr lang="en-US"/>
        </a:p>
      </dgm:t>
    </dgm:pt>
  </dgm:ptLst>
  <dgm:cxnLst>
    <dgm:cxn modelId="{7F4FB77F-D024-4711-823F-C213D4FC99D0}" srcId="{74F213DD-B283-4ED8-8FF0-361FED0DD199}" destId="{DB9F3DC4-8F3E-4FE3-9FAB-930D3C15C437}" srcOrd="1" destOrd="0" parTransId="{E183F66B-F3B3-424F-8583-B126B6A50EBF}" sibTransId="{CA54DEF4-CCFF-4C0D-9BF2-9B7B62940909}"/>
    <dgm:cxn modelId="{D1C76496-18EC-43A2-B7DA-F5EA7BB11C6E}" srcId="{74F213DD-B283-4ED8-8FF0-361FED0DD199}" destId="{A1156D74-A9F3-489E-BB18-AB267343703B}" srcOrd="0" destOrd="0" parTransId="{437E9436-7BFD-49BD-925B-E655CF2FAB6E}" sibTransId="{B2FE5CD3-4C85-4615-90A7-86D3950FD34D}"/>
    <dgm:cxn modelId="{24CCE408-6701-4130-A79A-6D5021F0B2D3}" type="presOf" srcId="{A1156D74-A9F3-489E-BB18-AB267343703B}" destId="{4BEB05B6-69E4-472E-A079-2606E97886F4}" srcOrd="0" destOrd="0" presId="urn:microsoft.com/office/officeart/2008/layout/PictureStrips"/>
    <dgm:cxn modelId="{F83D0314-3797-42EC-8871-47E3B713EEE3}" type="presOf" srcId="{DB9F3DC4-8F3E-4FE3-9FAB-930D3C15C437}" destId="{C91C10B1-68E8-4754-BE22-645084E1F77F}" srcOrd="0" destOrd="0" presId="urn:microsoft.com/office/officeart/2008/layout/PictureStrips"/>
    <dgm:cxn modelId="{ED22CFFE-AA1A-4FDA-A3AF-211E91D56A2C}" type="presOf" srcId="{74F213DD-B283-4ED8-8FF0-361FED0DD199}" destId="{11F640E1-2BEF-4CE9-BCEC-24777223780E}" srcOrd="0" destOrd="0" presId="urn:microsoft.com/office/officeart/2008/layout/PictureStrips"/>
    <dgm:cxn modelId="{06C570E7-2784-4A7B-9945-BA0070A55436}" type="presParOf" srcId="{11F640E1-2BEF-4CE9-BCEC-24777223780E}" destId="{00868EBF-CD4E-4CCC-8DC1-98DD62F807D8}" srcOrd="0" destOrd="0" presId="urn:microsoft.com/office/officeart/2008/layout/PictureStrips"/>
    <dgm:cxn modelId="{FC5D81B5-4472-43EA-9AD3-0986BE19ACB1}" type="presParOf" srcId="{00868EBF-CD4E-4CCC-8DC1-98DD62F807D8}" destId="{4BEB05B6-69E4-472E-A079-2606E97886F4}" srcOrd="0" destOrd="0" presId="urn:microsoft.com/office/officeart/2008/layout/PictureStrips"/>
    <dgm:cxn modelId="{15ACBC3D-7385-44A7-A1FE-672F510137B7}" type="presParOf" srcId="{00868EBF-CD4E-4CCC-8DC1-98DD62F807D8}" destId="{272C30CD-45B0-4517-9C20-46479D5B1B31}" srcOrd="1" destOrd="0" presId="urn:microsoft.com/office/officeart/2008/layout/PictureStrips"/>
    <dgm:cxn modelId="{D53E5A47-2AA7-4A15-9D93-7787A9BE02F1}" type="presParOf" srcId="{11F640E1-2BEF-4CE9-BCEC-24777223780E}" destId="{3E172B3F-6AB0-4A18-9D33-73715CF57450}" srcOrd="1" destOrd="0" presId="urn:microsoft.com/office/officeart/2008/layout/PictureStrips"/>
    <dgm:cxn modelId="{1B1E9F57-CBF0-46D2-BB8A-DD34FC45EBC0}" type="presParOf" srcId="{11F640E1-2BEF-4CE9-BCEC-24777223780E}" destId="{21F90D46-47F0-4EC6-BA55-E621F89597C5}" srcOrd="2" destOrd="0" presId="urn:microsoft.com/office/officeart/2008/layout/PictureStrips"/>
    <dgm:cxn modelId="{D9A7BF49-9C9E-4AEA-AB4F-17D4B007B0C6}" type="presParOf" srcId="{21F90D46-47F0-4EC6-BA55-E621F89597C5}" destId="{C91C10B1-68E8-4754-BE22-645084E1F77F}" srcOrd="0" destOrd="0" presId="urn:microsoft.com/office/officeart/2008/layout/PictureStrips"/>
    <dgm:cxn modelId="{0C0ADE20-422D-4F91-9DC1-6198FAEF8FFA}" type="presParOf" srcId="{21F90D46-47F0-4EC6-BA55-E621F89597C5}" destId="{FEDF88C9-A326-46D6-AFF7-C59A9094D4A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F6F30C-CA4C-451D-8DC0-F003EA14D5BE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F0677D6-0560-42A1-965E-EBA348466A5D}">
      <dgm:prSet custT="1"/>
      <dgm:spPr/>
      <dgm:t>
        <a:bodyPr/>
        <a:lstStyle/>
        <a:p>
          <a:pPr rtl="0"/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2010: OPO Committee begins work on new definitions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06F2E3-BD40-4750-919C-12EC011E03F5}" type="parTrans" cxnId="{AF2D00AF-E486-4290-BE3F-7D4C96A84C2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47A37D-E666-46EF-AD82-2872FFD08412}" type="sibTrans" cxnId="{AF2D00AF-E486-4290-BE3F-7D4C96A84C2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364D1E-BEA4-4868-83F1-15AAE22304BA}">
      <dgm:prSet custT="1"/>
      <dgm:spPr/>
      <dgm:t>
        <a:bodyPr/>
        <a:lstStyle/>
        <a:p>
          <a:pPr rtl="0"/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Sept. 2011 and Sept. 2012:  Public comment proposals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2841F3-78F4-4A29-8567-9BB09208336F}" type="parTrans" cxnId="{21F0E66D-8D26-44AD-A3CD-D0A908EBB16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5E7FF3-9884-4D99-8684-51FFC97E9096}" type="sibTrans" cxnId="{21F0E66D-8D26-44AD-A3CD-D0A908EBB16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B723FB-CF25-45A3-BCFB-8F19BFEF22A7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rPr>
            <a:t>June 2013: 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BOD approval</a:t>
          </a:r>
        </a:p>
        <a:p>
          <a:pPr rtl="0">
            <a:lnSpc>
              <a:spcPct val="90000"/>
            </a:lnSpc>
            <a:spcAft>
              <a:spcPct val="35000"/>
            </a:spcAft>
          </a:pPr>
          <a:endParaRPr lang="en-US" sz="2000" b="1" u="sng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>
            <a:lnSpc>
              <a:spcPct val="90000"/>
            </a:lnSpc>
            <a:spcAft>
              <a:spcPct val="35000"/>
            </a:spcAft>
          </a:pPr>
          <a:r>
            <a: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rPr>
            <a:t>Nov. 2013:</a:t>
          </a:r>
        </a:p>
        <a:p>
          <a:pPr rtl="0">
            <a:lnSpc>
              <a:spcPct val="90000"/>
            </a:lnSpc>
            <a:spcAft>
              <a:spcPct val="35000"/>
            </a:spcAft>
          </a:pP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BOD approved effective date change to Jan. 1, 2015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8FB652-9138-4548-B6E7-AB33E0520003}" type="parTrans" cxnId="{F47ADF2B-2D06-4BF6-8BB9-E6A2384778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FD7EA0-EB1A-4196-840A-22096980323E}" type="sibTrans" cxnId="{F47ADF2B-2D06-4BF6-8BB9-E6A2384778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348E9B-B874-40DD-A3B9-A711A40F5474}">
      <dgm:prSet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No decision by CMS</a:t>
          </a:r>
          <a:r>
            <a:rPr lang="en-US" sz="2000" b="1" dirty="0" smtClean="0"/>
            <a:t> </a:t>
          </a:r>
          <a:endParaRPr lang="en-US" sz="2000" b="1" dirty="0"/>
        </a:p>
      </dgm:t>
    </dgm:pt>
    <dgm:pt modelId="{C0C6D353-3BFC-45AB-9B7F-D70804F581D6}" type="parTrans" cxnId="{E2A0A96E-F245-4DB8-A59D-5E8F410805C8}">
      <dgm:prSet/>
      <dgm:spPr/>
      <dgm:t>
        <a:bodyPr/>
        <a:lstStyle/>
        <a:p>
          <a:endParaRPr lang="en-US"/>
        </a:p>
      </dgm:t>
    </dgm:pt>
    <dgm:pt modelId="{9E59A4C2-3C76-4F24-A0CA-CC35B89D9E66}" type="sibTrans" cxnId="{E2A0A96E-F245-4DB8-A59D-5E8F410805C8}">
      <dgm:prSet/>
      <dgm:spPr/>
      <dgm:t>
        <a:bodyPr/>
        <a:lstStyle/>
        <a:p>
          <a:endParaRPr lang="en-US"/>
        </a:p>
      </dgm:t>
    </dgm:pt>
    <dgm:pt modelId="{59769D59-36AE-474F-9F41-91B457538716}">
      <dgm:prSet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OPO Committee is requesting a change to the effective date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5430F2-BFE4-4C1D-A5C7-AC0AAB917EEC}" type="parTrans" cxnId="{C2D4F3CA-5DE5-4178-AC3F-66191CB04C80}">
      <dgm:prSet/>
      <dgm:spPr/>
      <dgm:t>
        <a:bodyPr/>
        <a:lstStyle/>
        <a:p>
          <a:endParaRPr lang="en-US"/>
        </a:p>
      </dgm:t>
    </dgm:pt>
    <dgm:pt modelId="{5E036947-9482-45AB-869E-76CB3BD86496}" type="sibTrans" cxnId="{C2D4F3CA-5DE5-4178-AC3F-66191CB04C80}">
      <dgm:prSet/>
      <dgm:spPr/>
      <dgm:t>
        <a:bodyPr/>
        <a:lstStyle/>
        <a:p>
          <a:endParaRPr lang="en-US"/>
        </a:p>
      </dgm:t>
    </dgm:pt>
    <dgm:pt modelId="{B2F22810-CF34-4915-9DEF-D96ED96C5CBC}" type="pres">
      <dgm:prSet presAssocID="{07F6F30C-CA4C-451D-8DC0-F003EA14D5B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8C3CDC-510A-4231-BAA8-90F27FF67E1A}" type="pres">
      <dgm:prSet presAssocID="{07F6F30C-CA4C-451D-8DC0-F003EA14D5BE}" presName="arrow" presStyleLbl="bgShp" presStyleIdx="0" presStyleCnt="1"/>
      <dgm:spPr/>
    </dgm:pt>
    <dgm:pt modelId="{F7BA7127-4998-42CE-8FB2-4BCBE29165C0}" type="pres">
      <dgm:prSet presAssocID="{07F6F30C-CA4C-451D-8DC0-F003EA14D5BE}" presName="linearProcess" presStyleCnt="0"/>
      <dgm:spPr/>
    </dgm:pt>
    <dgm:pt modelId="{7E5C4777-A025-4205-8B82-EAF6DB7B32C9}" type="pres">
      <dgm:prSet presAssocID="{4F0677D6-0560-42A1-965E-EBA348466A5D}" presName="textNode" presStyleLbl="node1" presStyleIdx="0" presStyleCnt="5" custScaleX="136684" custScaleY="165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FF591-3FF2-4141-B8D3-296D9396995F}" type="pres">
      <dgm:prSet presAssocID="{0347A37D-E666-46EF-AD82-2872FFD08412}" presName="sibTrans" presStyleCnt="0"/>
      <dgm:spPr/>
    </dgm:pt>
    <dgm:pt modelId="{AD88BFF6-8D57-4810-9E3F-0AE0E9EE3D47}" type="pres">
      <dgm:prSet presAssocID="{77364D1E-BEA4-4868-83F1-15AAE22304BA}" presName="textNode" presStyleLbl="node1" presStyleIdx="1" presStyleCnt="5" custScaleX="138130" custScaleY="150429" custLinFactNeighborX="-66417" custLinFactNeighborY="2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6FD8A-0423-4557-9B05-4FC72C86A8CD}" type="pres">
      <dgm:prSet presAssocID="{EB5E7FF3-9884-4D99-8684-51FFC97E9096}" presName="sibTrans" presStyleCnt="0"/>
      <dgm:spPr/>
    </dgm:pt>
    <dgm:pt modelId="{97249125-B883-45DD-BA1C-A892B89AB6D1}" type="pres">
      <dgm:prSet presAssocID="{09B723FB-CF25-45A3-BCFB-8F19BFEF22A7}" presName="textNode" presStyleLbl="node1" presStyleIdx="2" presStyleCnt="5" custScaleX="130621" custScaleY="234332" custLinFactX="-1369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70182-AFEC-4DD7-9C58-C5A7F8334C05}" type="pres">
      <dgm:prSet presAssocID="{BCFD7EA0-EB1A-4196-840A-22096980323E}" presName="sibTrans" presStyleCnt="0"/>
      <dgm:spPr/>
    </dgm:pt>
    <dgm:pt modelId="{6C308F10-1954-47C4-A53C-A41EC6E7EEE1}" type="pres">
      <dgm:prSet presAssocID="{C6348E9B-B874-40DD-A3B9-A711A40F5474}" presName="textNode" presStyleLbl="node1" presStyleIdx="3" presStyleCnt="5" custScaleX="107951" custScaleY="109034" custLinFactX="-6382" custLinFactNeighborX="-100000" custLinFactNeighborY="-2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AFF97-328A-4B94-8897-8F5E25D9B415}" type="pres">
      <dgm:prSet presAssocID="{9E59A4C2-3C76-4F24-A0CA-CC35B89D9E66}" presName="sibTrans" presStyleCnt="0"/>
      <dgm:spPr/>
    </dgm:pt>
    <dgm:pt modelId="{2838696F-1117-4859-905E-A913DB8B0F5C}" type="pres">
      <dgm:prSet presAssocID="{59769D59-36AE-474F-9F41-91B457538716}" presName="textNode" presStyleLbl="node1" presStyleIdx="4" presStyleCnt="5" custScaleX="142577" custScaleY="154863" custLinFactX="-8136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D4F3CA-5DE5-4178-AC3F-66191CB04C80}" srcId="{07F6F30C-CA4C-451D-8DC0-F003EA14D5BE}" destId="{59769D59-36AE-474F-9F41-91B457538716}" srcOrd="4" destOrd="0" parTransId="{755430F2-BFE4-4C1D-A5C7-AC0AAB917EEC}" sibTransId="{5E036947-9482-45AB-869E-76CB3BD86496}"/>
    <dgm:cxn modelId="{21F0E66D-8D26-44AD-A3CD-D0A908EBB16F}" srcId="{07F6F30C-CA4C-451D-8DC0-F003EA14D5BE}" destId="{77364D1E-BEA4-4868-83F1-15AAE22304BA}" srcOrd="1" destOrd="0" parTransId="{142841F3-78F4-4A29-8567-9BB09208336F}" sibTransId="{EB5E7FF3-9884-4D99-8684-51FFC97E9096}"/>
    <dgm:cxn modelId="{CF7D22F3-D7C9-4F9D-A73C-FAC261623A2D}" type="presOf" srcId="{77364D1E-BEA4-4868-83F1-15AAE22304BA}" destId="{AD88BFF6-8D57-4810-9E3F-0AE0E9EE3D47}" srcOrd="0" destOrd="0" presId="urn:microsoft.com/office/officeart/2005/8/layout/hProcess9"/>
    <dgm:cxn modelId="{9B1DC8A2-5B59-447C-B1CA-1BF017A5D7C5}" type="presOf" srcId="{4F0677D6-0560-42A1-965E-EBA348466A5D}" destId="{7E5C4777-A025-4205-8B82-EAF6DB7B32C9}" srcOrd="0" destOrd="0" presId="urn:microsoft.com/office/officeart/2005/8/layout/hProcess9"/>
    <dgm:cxn modelId="{C5DE859B-3C73-40A3-B02D-9A45DEC8F19E}" type="presOf" srcId="{09B723FB-CF25-45A3-BCFB-8F19BFEF22A7}" destId="{97249125-B883-45DD-BA1C-A892B89AB6D1}" srcOrd="0" destOrd="0" presId="urn:microsoft.com/office/officeart/2005/8/layout/hProcess9"/>
    <dgm:cxn modelId="{E2A0A96E-F245-4DB8-A59D-5E8F410805C8}" srcId="{07F6F30C-CA4C-451D-8DC0-F003EA14D5BE}" destId="{C6348E9B-B874-40DD-A3B9-A711A40F5474}" srcOrd="3" destOrd="0" parTransId="{C0C6D353-3BFC-45AB-9B7F-D70804F581D6}" sibTransId="{9E59A4C2-3C76-4F24-A0CA-CC35B89D9E66}"/>
    <dgm:cxn modelId="{164A47AF-425A-4914-A57B-4FF557C06A15}" type="presOf" srcId="{59769D59-36AE-474F-9F41-91B457538716}" destId="{2838696F-1117-4859-905E-A913DB8B0F5C}" srcOrd="0" destOrd="0" presId="urn:microsoft.com/office/officeart/2005/8/layout/hProcess9"/>
    <dgm:cxn modelId="{F47ADF2B-2D06-4BF6-8BB9-E6A23847781F}" srcId="{07F6F30C-CA4C-451D-8DC0-F003EA14D5BE}" destId="{09B723FB-CF25-45A3-BCFB-8F19BFEF22A7}" srcOrd="2" destOrd="0" parTransId="{2F8FB652-9138-4548-B6E7-AB33E0520003}" sibTransId="{BCFD7EA0-EB1A-4196-840A-22096980323E}"/>
    <dgm:cxn modelId="{837EFE84-21CF-4D37-8871-4229AF4D445D}" type="presOf" srcId="{C6348E9B-B874-40DD-A3B9-A711A40F5474}" destId="{6C308F10-1954-47C4-A53C-A41EC6E7EEE1}" srcOrd="0" destOrd="0" presId="urn:microsoft.com/office/officeart/2005/8/layout/hProcess9"/>
    <dgm:cxn modelId="{AF2D00AF-E486-4290-BE3F-7D4C96A84C22}" srcId="{07F6F30C-CA4C-451D-8DC0-F003EA14D5BE}" destId="{4F0677D6-0560-42A1-965E-EBA348466A5D}" srcOrd="0" destOrd="0" parTransId="{8C06F2E3-BD40-4750-919C-12EC011E03F5}" sibTransId="{0347A37D-E666-46EF-AD82-2872FFD08412}"/>
    <dgm:cxn modelId="{553342A5-4908-4851-BD78-281FE1193FFF}" type="presOf" srcId="{07F6F30C-CA4C-451D-8DC0-F003EA14D5BE}" destId="{B2F22810-CF34-4915-9DEF-D96ED96C5CBC}" srcOrd="0" destOrd="0" presId="urn:microsoft.com/office/officeart/2005/8/layout/hProcess9"/>
    <dgm:cxn modelId="{49A2E7BE-E6EC-4FA6-BCD7-2DA9147DB71B}" type="presParOf" srcId="{B2F22810-CF34-4915-9DEF-D96ED96C5CBC}" destId="{938C3CDC-510A-4231-BAA8-90F27FF67E1A}" srcOrd="0" destOrd="0" presId="urn:microsoft.com/office/officeart/2005/8/layout/hProcess9"/>
    <dgm:cxn modelId="{7CDC7454-7894-42D2-96D3-B743BB3EC111}" type="presParOf" srcId="{B2F22810-CF34-4915-9DEF-D96ED96C5CBC}" destId="{F7BA7127-4998-42CE-8FB2-4BCBE29165C0}" srcOrd="1" destOrd="0" presId="urn:microsoft.com/office/officeart/2005/8/layout/hProcess9"/>
    <dgm:cxn modelId="{E71BC5E5-83B8-4381-9FF9-6DC966A160E6}" type="presParOf" srcId="{F7BA7127-4998-42CE-8FB2-4BCBE29165C0}" destId="{7E5C4777-A025-4205-8B82-EAF6DB7B32C9}" srcOrd="0" destOrd="0" presId="urn:microsoft.com/office/officeart/2005/8/layout/hProcess9"/>
    <dgm:cxn modelId="{1CD94792-AF71-4807-95BE-861196FD809A}" type="presParOf" srcId="{F7BA7127-4998-42CE-8FB2-4BCBE29165C0}" destId="{FCEFF591-3FF2-4141-B8D3-296D9396995F}" srcOrd="1" destOrd="0" presId="urn:microsoft.com/office/officeart/2005/8/layout/hProcess9"/>
    <dgm:cxn modelId="{02735174-9821-4F7E-AC54-A3CBC1ABC03B}" type="presParOf" srcId="{F7BA7127-4998-42CE-8FB2-4BCBE29165C0}" destId="{AD88BFF6-8D57-4810-9E3F-0AE0E9EE3D47}" srcOrd="2" destOrd="0" presId="urn:microsoft.com/office/officeart/2005/8/layout/hProcess9"/>
    <dgm:cxn modelId="{49D42196-16D4-477F-A45F-2E13D97B40F9}" type="presParOf" srcId="{F7BA7127-4998-42CE-8FB2-4BCBE29165C0}" destId="{4B56FD8A-0423-4557-9B05-4FC72C86A8CD}" srcOrd="3" destOrd="0" presId="urn:microsoft.com/office/officeart/2005/8/layout/hProcess9"/>
    <dgm:cxn modelId="{76130EC0-F364-4B5A-88FD-DAFFF6D94067}" type="presParOf" srcId="{F7BA7127-4998-42CE-8FB2-4BCBE29165C0}" destId="{97249125-B883-45DD-BA1C-A892B89AB6D1}" srcOrd="4" destOrd="0" presId="urn:microsoft.com/office/officeart/2005/8/layout/hProcess9"/>
    <dgm:cxn modelId="{608A3768-FAC2-4313-8B28-D78BE04ACC7A}" type="presParOf" srcId="{F7BA7127-4998-42CE-8FB2-4BCBE29165C0}" destId="{F8B70182-AFEC-4DD7-9C58-C5A7F8334C05}" srcOrd="5" destOrd="0" presId="urn:microsoft.com/office/officeart/2005/8/layout/hProcess9"/>
    <dgm:cxn modelId="{03629BE2-F041-428B-94C1-D575D01BB8A4}" type="presParOf" srcId="{F7BA7127-4998-42CE-8FB2-4BCBE29165C0}" destId="{6C308F10-1954-47C4-A53C-A41EC6E7EEE1}" srcOrd="6" destOrd="0" presId="urn:microsoft.com/office/officeart/2005/8/layout/hProcess9"/>
    <dgm:cxn modelId="{8E05DB93-B9A0-4005-8451-2F5C19A0E636}" type="presParOf" srcId="{F7BA7127-4998-42CE-8FB2-4BCBE29165C0}" destId="{E56AFF97-328A-4B94-8897-8F5E25D9B415}" srcOrd="7" destOrd="0" presId="urn:microsoft.com/office/officeart/2005/8/layout/hProcess9"/>
    <dgm:cxn modelId="{6DA0BBC1-251F-46FB-9773-EDEBE31D1DBB}" type="presParOf" srcId="{F7BA7127-4998-42CE-8FB2-4BCBE29165C0}" destId="{2838696F-1117-4859-905E-A913DB8B0F5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7DAC96-9379-4FC9-8D99-FD7B22EC551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C7039E-1A19-4A07-89CA-1703A6F7A7ED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4E6103-79AB-452B-A190-915787FAD0C1}" type="sibTrans" cxnId="{8DD2B4C7-651C-4A2A-AF7D-5B5E9A976CD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5F58F9-6C95-424B-A05E-887E7B7C3702}" type="parTrans" cxnId="{8DD2B4C7-651C-4A2A-AF7D-5B5E9A976CD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8CA2F-C5D4-492A-80A9-07814665961A}">
      <dgm:prSet phldrT="[Text]" custT="1"/>
      <dgm:spPr/>
      <dgm:t>
        <a:bodyPr anchor="t"/>
        <a:lstStyle/>
        <a:p>
          <a:r>
            <a: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Definitions</a:t>
          </a:r>
          <a:endParaRPr lang="en-US" sz="20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203F6D-E820-4C09-9295-E7BBC4D1F4D9}" type="sibTrans" cxnId="{6F733F34-9D90-40D1-A5D7-2A370C08FF3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B7695-3D9E-4761-B947-EF7830EC70B6}" type="parTrans" cxnId="{6F733F34-9D90-40D1-A5D7-2A370C08FF32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B2575-17D4-4484-A195-B98F1871CAF6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Target Population Impact:  </a:t>
          </a:r>
          <a:endParaRPr lang="en-US" sz="20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6CB44E-E647-4A7E-A8E6-25BB46BDDCAE}" type="sibTrans" cxnId="{218C5691-7D68-4B13-8134-89BB8E8D768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0586E-EAB3-44DA-B1CC-F721E903BC67}" type="parTrans" cxnId="{218C5691-7D68-4B13-8134-89BB8E8D7688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67FA4-E570-408F-AE72-AEA73E06A60C}">
      <dgm:prSet phldrT="[Text]" custT="1"/>
      <dgm:spPr/>
      <dgm:t>
        <a:bodyPr anchor="t"/>
        <a:lstStyle/>
        <a:p>
          <a:r>
            <a:rPr lang="en-US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OPO </a:t>
          </a:r>
          <a:r>
            <a:rPr lang="en-US" sz="20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Professionals</a:t>
          </a:r>
          <a:endParaRPr lang="en-US" sz="20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20C9A-07D2-4D91-8F6A-E1A6A36EF8C5}" type="sibTrans" cxnId="{5C3E6FAB-683D-4A00-86E9-6562CB5AEF8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816B5-FC01-4956-AFD1-197E931B13B6}" type="parTrans" cxnId="{5C3E6FAB-683D-4A00-86E9-6562CB5AEF8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D40CAC-E6AE-4D76-B6D8-D5BFE621A6A5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IT Implementation Hours**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4C989-DF7C-4B7C-8509-1998BEF6CE14}" type="sibTrans" cxnId="{95EAF22B-3C9B-44BD-82CE-8605268D5E4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310B58-4F50-4990-ABD7-CAFD033EF73F}" type="parTrans" cxnId="{95EAF22B-3C9B-44BD-82CE-8605268D5E4C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CD61C-5722-4AEE-B7A8-759ACEA85E91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0/10,680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171DD-4693-46A9-980C-5C9D1B9B4B2C}" type="sibTrans" cxnId="{28386FD4-AD86-4E95-BEA1-6C0E2BEF77D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6511E1-3797-414B-B906-C2E7ECF94BD0}" type="parTrans" cxnId="{28386FD4-AD86-4E95-BEA1-6C0E2BEF77D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1414C-D44B-4ACB-8F51-C740BF3D21DE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5/17,885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3EF881-03B8-44E8-811E-BDF95511A309}" type="sibTrans" cxnId="{CCA8C3CD-86F9-4573-970E-5B0FE713888B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8363B-60D6-483B-94A7-2C15D71A1500}" type="parTrans" cxnId="{CCA8C3CD-86F9-4573-970E-5B0FE713888B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CDC2D-77C7-463E-9635-B16567B66E15}">
      <dgm:prSet phldrT="[Text]" custT="1"/>
      <dgm:spPr/>
      <dgm:t>
        <a:bodyPr anchor="t"/>
        <a:lstStyle/>
        <a:p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Overall Implementation Hours**</a:t>
          </a:r>
          <a:endParaRPr lang="en-US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A660C-04AA-449F-903C-B668DE723767}" type="sibTrans" cxnId="{54BADF5F-040A-46F2-85F0-6F9459F1AFF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A893E0-EAF1-4207-B0EE-DF199BB53C9D}" type="parTrans" cxnId="{54BADF5F-040A-46F2-85F0-6F9459F1AFF1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D4BA01-01B6-49C5-935D-2CC14EF342A5}" type="pres">
      <dgm:prSet presAssocID="{107DAC96-9379-4FC9-8D99-FD7B22EC55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672B312-8A2F-42A6-BD7A-10DAE6DC2E9A}" type="pres">
      <dgm:prSet presAssocID="{90C7039E-1A19-4A07-89CA-1703A6F7A7ED}" presName="thickLine" presStyleLbl="alignNode1" presStyleIdx="0" presStyleCnt="4"/>
      <dgm:spPr/>
    </dgm:pt>
    <dgm:pt modelId="{2F39CE7D-EB04-4B04-859C-37777E176A04}" type="pres">
      <dgm:prSet presAssocID="{90C7039E-1A19-4A07-89CA-1703A6F7A7ED}" presName="horz1" presStyleCnt="0"/>
      <dgm:spPr/>
    </dgm:pt>
    <dgm:pt modelId="{A5164E4D-52C9-4693-9BB3-731FD558CDB5}" type="pres">
      <dgm:prSet presAssocID="{90C7039E-1A19-4A07-89CA-1703A6F7A7ED}" presName="tx1" presStyleLbl="revTx" presStyleIdx="0" presStyleCnt="8" custScaleX="131870"/>
      <dgm:spPr/>
      <dgm:t>
        <a:bodyPr/>
        <a:lstStyle/>
        <a:p>
          <a:endParaRPr lang="en-US"/>
        </a:p>
      </dgm:t>
    </dgm:pt>
    <dgm:pt modelId="{6EBC72D3-A0BE-480D-9B95-D7F64FAAEF2B}" type="pres">
      <dgm:prSet presAssocID="{90C7039E-1A19-4A07-89CA-1703A6F7A7ED}" presName="vert1" presStyleCnt="0"/>
      <dgm:spPr/>
    </dgm:pt>
    <dgm:pt modelId="{A8B27A4B-2122-4829-9D67-B7DE50EAB6BF}" type="pres">
      <dgm:prSet presAssocID="{CAC8CA2F-C5D4-492A-80A9-07814665961A}" presName="vertSpace2a" presStyleCnt="0"/>
      <dgm:spPr/>
    </dgm:pt>
    <dgm:pt modelId="{EF3C3B9D-832C-4943-B3F8-4D7E6F482C4E}" type="pres">
      <dgm:prSet presAssocID="{CAC8CA2F-C5D4-492A-80A9-07814665961A}" presName="horz2" presStyleCnt="0"/>
      <dgm:spPr/>
    </dgm:pt>
    <dgm:pt modelId="{4A5940EF-9DA9-4799-9D29-72427154A12A}" type="pres">
      <dgm:prSet presAssocID="{CAC8CA2F-C5D4-492A-80A9-07814665961A}" presName="horzSpace2" presStyleCnt="0"/>
      <dgm:spPr/>
    </dgm:pt>
    <dgm:pt modelId="{61BBD1D9-C9D7-41CB-B9D0-28A16CBCAB48}" type="pres">
      <dgm:prSet presAssocID="{CAC8CA2F-C5D4-492A-80A9-07814665961A}" presName="tx2" presStyleLbl="revTx" presStyleIdx="1" presStyleCnt="8"/>
      <dgm:spPr/>
      <dgm:t>
        <a:bodyPr/>
        <a:lstStyle/>
        <a:p>
          <a:endParaRPr lang="en-US"/>
        </a:p>
      </dgm:t>
    </dgm:pt>
    <dgm:pt modelId="{78507362-2B58-4DAF-B20A-AF42B52BA9E2}" type="pres">
      <dgm:prSet presAssocID="{CAC8CA2F-C5D4-492A-80A9-07814665961A}" presName="vert2" presStyleCnt="0"/>
      <dgm:spPr/>
    </dgm:pt>
    <dgm:pt modelId="{151C5AA3-6813-4CAD-A994-5131D6BBE9AD}" type="pres">
      <dgm:prSet presAssocID="{CAC8CA2F-C5D4-492A-80A9-07814665961A}" presName="thinLine2b" presStyleLbl="callout" presStyleIdx="0" presStyleCnt="4"/>
      <dgm:spPr/>
    </dgm:pt>
    <dgm:pt modelId="{D1D066CB-D08E-4063-ACDD-594F1F42EFB9}" type="pres">
      <dgm:prSet presAssocID="{CAC8CA2F-C5D4-492A-80A9-07814665961A}" presName="vertSpace2b" presStyleCnt="0"/>
      <dgm:spPr/>
    </dgm:pt>
    <dgm:pt modelId="{2CBC7001-A7F3-439C-96BF-29AA2FFC3FD0}" type="pres">
      <dgm:prSet presAssocID="{31AB2575-17D4-4484-A195-B98F1871CAF6}" presName="thickLine" presStyleLbl="alignNode1" presStyleIdx="1" presStyleCnt="4"/>
      <dgm:spPr/>
    </dgm:pt>
    <dgm:pt modelId="{925C180E-1473-4D1E-95F6-AEDC171E879F}" type="pres">
      <dgm:prSet presAssocID="{31AB2575-17D4-4484-A195-B98F1871CAF6}" presName="horz1" presStyleCnt="0"/>
      <dgm:spPr/>
    </dgm:pt>
    <dgm:pt modelId="{2EE21AA4-E753-4588-9BC0-C124E9356183}" type="pres">
      <dgm:prSet presAssocID="{31AB2575-17D4-4484-A195-B98F1871CAF6}" presName="tx1" presStyleLbl="revTx" presStyleIdx="2" presStyleCnt="8" custScaleX="131870"/>
      <dgm:spPr/>
      <dgm:t>
        <a:bodyPr/>
        <a:lstStyle/>
        <a:p>
          <a:endParaRPr lang="en-US"/>
        </a:p>
      </dgm:t>
    </dgm:pt>
    <dgm:pt modelId="{073E8A70-1283-4758-AFE1-58ABB7EC9E07}" type="pres">
      <dgm:prSet presAssocID="{31AB2575-17D4-4484-A195-B98F1871CAF6}" presName="vert1" presStyleCnt="0"/>
      <dgm:spPr/>
    </dgm:pt>
    <dgm:pt modelId="{80035B78-66B3-48FB-8D82-CD93C9FE0FA1}" type="pres">
      <dgm:prSet presAssocID="{DD067FA4-E570-408F-AE72-AEA73E06A60C}" presName="vertSpace2a" presStyleCnt="0"/>
      <dgm:spPr/>
    </dgm:pt>
    <dgm:pt modelId="{FCEA6826-8433-4ECD-B343-E5B8C6CFC6A8}" type="pres">
      <dgm:prSet presAssocID="{DD067FA4-E570-408F-AE72-AEA73E06A60C}" presName="horz2" presStyleCnt="0"/>
      <dgm:spPr/>
    </dgm:pt>
    <dgm:pt modelId="{6CF2EA9B-9216-4F87-B1F5-CB4799CE2454}" type="pres">
      <dgm:prSet presAssocID="{DD067FA4-E570-408F-AE72-AEA73E06A60C}" presName="horzSpace2" presStyleCnt="0"/>
      <dgm:spPr/>
    </dgm:pt>
    <dgm:pt modelId="{A25D3FC2-CC95-4E66-9F45-8730BC74FE22}" type="pres">
      <dgm:prSet presAssocID="{DD067FA4-E570-408F-AE72-AEA73E06A60C}" presName="tx2" presStyleLbl="revTx" presStyleIdx="3" presStyleCnt="8"/>
      <dgm:spPr/>
      <dgm:t>
        <a:bodyPr/>
        <a:lstStyle/>
        <a:p>
          <a:endParaRPr lang="en-US"/>
        </a:p>
      </dgm:t>
    </dgm:pt>
    <dgm:pt modelId="{649854D2-843E-4033-87F1-EDC98CC694E3}" type="pres">
      <dgm:prSet presAssocID="{DD067FA4-E570-408F-AE72-AEA73E06A60C}" presName="vert2" presStyleCnt="0"/>
      <dgm:spPr/>
    </dgm:pt>
    <dgm:pt modelId="{7CA78E68-D3BD-4481-A6E9-F5B1FE2EC337}" type="pres">
      <dgm:prSet presAssocID="{DD067FA4-E570-408F-AE72-AEA73E06A60C}" presName="thinLine2b" presStyleLbl="callout" presStyleIdx="1" presStyleCnt="4"/>
      <dgm:spPr/>
    </dgm:pt>
    <dgm:pt modelId="{A1461EA6-765E-4003-A4C2-F4B97CA39016}" type="pres">
      <dgm:prSet presAssocID="{DD067FA4-E570-408F-AE72-AEA73E06A60C}" presName="vertSpace2b" presStyleCnt="0"/>
      <dgm:spPr/>
    </dgm:pt>
    <dgm:pt modelId="{5E29DEEA-F388-446E-B22C-6373E22BE969}" type="pres">
      <dgm:prSet presAssocID="{E0D40CAC-E6AE-4D76-B6D8-D5BFE621A6A5}" presName="thickLine" presStyleLbl="alignNode1" presStyleIdx="2" presStyleCnt="4"/>
      <dgm:spPr/>
    </dgm:pt>
    <dgm:pt modelId="{6D5BC7C4-250A-4757-ADAC-8E6ECE1D4B1D}" type="pres">
      <dgm:prSet presAssocID="{E0D40CAC-E6AE-4D76-B6D8-D5BFE621A6A5}" presName="horz1" presStyleCnt="0"/>
      <dgm:spPr/>
    </dgm:pt>
    <dgm:pt modelId="{9FB2DCDC-7274-477E-BFB8-85CD2E556C33}" type="pres">
      <dgm:prSet presAssocID="{E0D40CAC-E6AE-4D76-B6D8-D5BFE621A6A5}" presName="tx1" presStyleLbl="revTx" presStyleIdx="4" presStyleCnt="8" custScaleX="131870"/>
      <dgm:spPr/>
      <dgm:t>
        <a:bodyPr/>
        <a:lstStyle/>
        <a:p>
          <a:endParaRPr lang="en-US"/>
        </a:p>
      </dgm:t>
    </dgm:pt>
    <dgm:pt modelId="{9FFD080B-15D6-48EB-A478-4A105C1E40C8}" type="pres">
      <dgm:prSet presAssocID="{E0D40CAC-E6AE-4D76-B6D8-D5BFE621A6A5}" presName="vert1" presStyleCnt="0"/>
      <dgm:spPr/>
    </dgm:pt>
    <dgm:pt modelId="{A10EF7DF-FC1D-4A6B-9325-FFA0DEC6BA77}" type="pres">
      <dgm:prSet presAssocID="{810CD61C-5722-4AEE-B7A8-759ACEA85E91}" presName="vertSpace2a" presStyleCnt="0"/>
      <dgm:spPr/>
    </dgm:pt>
    <dgm:pt modelId="{CCF29454-178F-41D3-8DAF-761C0E993851}" type="pres">
      <dgm:prSet presAssocID="{810CD61C-5722-4AEE-B7A8-759ACEA85E91}" presName="horz2" presStyleCnt="0"/>
      <dgm:spPr/>
    </dgm:pt>
    <dgm:pt modelId="{21C84784-7A28-42DD-A190-72EF94C1FF04}" type="pres">
      <dgm:prSet presAssocID="{810CD61C-5722-4AEE-B7A8-759ACEA85E91}" presName="horzSpace2" presStyleCnt="0"/>
      <dgm:spPr/>
    </dgm:pt>
    <dgm:pt modelId="{EE9F9188-CC40-4834-A3BE-74371158E0C7}" type="pres">
      <dgm:prSet presAssocID="{810CD61C-5722-4AEE-B7A8-759ACEA85E91}" presName="tx2" presStyleLbl="revTx" presStyleIdx="5" presStyleCnt="8"/>
      <dgm:spPr/>
      <dgm:t>
        <a:bodyPr/>
        <a:lstStyle/>
        <a:p>
          <a:endParaRPr lang="en-US"/>
        </a:p>
      </dgm:t>
    </dgm:pt>
    <dgm:pt modelId="{52EFD627-C9F7-4FDB-B712-FBFCA8A9956F}" type="pres">
      <dgm:prSet presAssocID="{810CD61C-5722-4AEE-B7A8-759ACEA85E91}" presName="vert2" presStyleCnt="0"/>
      <dgm:spPr/>
    </dgm:pt>
    <dgm:pt modelId="{B0537281-4626-4971-B653-91772C9025B6}" type="pres">
      <dgm:prSet presAssocID="{810CD61C-5722-4AEE-B7A8-759ACEA85E91}" presName="thinLine2b" presStyleLbl="callout" presStyleIdx="2" presStyleCnt="4"/>
      <dgm:spPr/>
    </dgm:pt>
    <dgm:pt modelId="{B8C9F1CB-7D6C-46E3-843D-0BBF006512CE}" type="pres">
      <dgm:prSet presAssocID="{810CD61C-5722-4AEE-B7A8-759ACEA85E91}" presName="vertSpace2b" presStyleCnt="0"/>
      <dgm:spPr/>
    </dgm:pt>
    <dgm:pt modelId="{F8AB323A-62E1-4835-95AC-FAB9E52EE188}" type="pres">
      <dgm:prSet presAssocID="{7A2CDC2D-77C7-463E-9635-B16567B66E15}" presName="thickLine" presStyleLbl="alignNode1" presStyleIdx="3" presStyleCnt="4"/>
      <dgm:spPr/>
    </dgm:pt>
    <dgm:pt modelId="{8899CA0B-61C8-4A35-B7B6-932FA8FF9A97}" type="pres">
      <dgm:prSet presAssocID="{7A2CDC2D-77C7-463E-9635-B16567B66E15}" presName="horz1" presStyleCnt="0"/>
      <dgm:spPr/>
    </dgm:pt>
    <dgm:pt modelId="{ADC3D47B-7D2E-4AF0-A293-9DFB5F3B4F90}" type="pres">
      <dgm:prSet presAssocID="{7A2CDC2D-77C7-463E-9635-B16567B66E15}" presName="tx1" presStyleLbl="revTx" presStyleIdx="6" presStyleCnt="8" custScaleX="131870"/>
      <dgm:spPr/>
      <dgm:t>
        <a:bodyPr/>
        <a:lstStyle/>
        <a:p>
          <a:endParaRPr lang="en-US"/>
        </a:p>
      </dgm:t>
    </dgm:pt>
    <dgm:pt modelId="{9DD34CEB-28BC-445C-9FC4-11A28BD5B0A8}" type="pres">
      <dgm:prSet presAssocID="{7A2CDC2D-77C7-463E-9635-B16567B66E15}" presName="vert1" presStyleCnt="0"/>
      <dgm:spPr/>
    </dgm:pt>
    <dgm:pt modelId="{0BEC8012-66C6-49C0-AE43-A87B22975439}" type="pres">
      <dgm:prSet presAssocID="{7721414C-D44B-4ACB-8F51-C740BF3D21DE}" presName="vertSpace2a" presStyleCnt="0"/>
      <dgm:spPr/>
    </dgm:pt>
    <dgm:pt modelId="{E9F3E438-F40B-42F0-8682-8F744570DC6A}" type="pres">
      <dgm:prSet presAssocID="{7721414C-D44B-4ACB-8F51-C740BF3D21DE}" presName="horz2" presStyleCnt="0"/>
      <dgm:spPr/>
    </dgm:pt>
    <dgm:pt modelId="{308ED431-6D06-415E-AECF-562F73A50AED}" type="pres">
      <dgm:prSet presAssocID="{7721414C-D44B-4ACB-8F51-C740BF3D21DE}" presName="horzSpace2" presStyleCnt="0"/>
      <dgm:spPr/>
    </dgm:pt>
    <dgm:pt modelId="{7A7172AA-0237-49BC-85E3-061D0C7C38A2}" type="pres">
      <dgm:prSet presAssocID="{7721414C-D44B-4ACB-8F51-C740BF3D21DE}" presName="tx2" presStyleLbl="revTx" presStyleIdx="7" presStyleCnt="8"/>
      <dgm:spPr/>
      <dgm:t>
        <a:bodyPr/>
        <a:lstStyle/>
        <a:p>
          <a:endParaRPr lang="en-US"/>
        </a:p>
      </dgm:t>
    </dgm:pt>
    <dgm:pt modelId="{D3D7EB8D-C22F-4436-86E9-330E697B0786}" type="pres">
      <dgm:prSet presAssocID="{7721414C-D44B-4ACB-8F51-C740BF3D21DE}" presName="vert2" presStyleCnt="0"/>
      <dgm:spPr/>
    </dgm:pt>
    <dgm:pt modelId="{2BA77281-6C10-4B12-BF61-02C9E881358D}" type="pres">
      <dgm:prSet presAssocID="{7721414C-D44B-4ACB-8F51-C740BF3D21DE}" presName="thinLine2b" presStyleLbl="callout" presStyleIdx="3" presStyleCnt="4"/>
      <dgm:spPr/>
    </dgm:pt>
    <dgm:pt modelId="{9B47A59A-5CBE-4284-AC0F-A82FB023DAC1}" type="pres">
      <dgm:prSet presAssocID="{7721414C-D44B-4ACB-8F51-C740BF3D21DE}" presName="vertSpace2b" presStyleCnt="0"/>
      <dgm:spPr/>
    </dgm:pt>
  </dgm:ptLst>
  <dgm:cxnLst>
    <dgm:cxn modelId="{CCA8C3CD-86F9-4573-970E-5B0FE713888B}" srcId="{7A2CDC2D-77C7-463E-9635-B16567B66E15}" destId="{7721414C-D44B-4ACB-8F51-C740BF3D21DE}" srcOrd="0" destOrd="0" parTransId="{B858363B-60D6-483B-94A7-2C15D71A1500}" sibTransId="{C23EF881-03B8-44E8-811E-BDF95511A309}"/>
    <dgm:cxn modelId="{7B354A96-FA7E-47DD-B878-7C168C34363B}" type="presOf" srcId="{DD067FA4-E570-408F-AE72-AEA73E06A60C}" destId="{A25D3FC2-CC95-4E66-9F45-8730BC74FE22}" srcOrd="0" destOrd="0" presId="urn:microsoft.com/office/officeart/2008/layout/LinedList"/>
    <dgm:cxn modelId="{8E49C607-E347-42EF-AF29-7BD93E7FDFC8}" type="presOf" srcId="{31AB2575-17D4-4484-A195-B98F1871CAF6}" destId="{2EE21AA4-E753-4588-9BC0-C124E9356183}" srcOrd="0" destOrd="0" presId="urn:microsoft.com/office/officeart/2008/layout/LinedList"/>
    <dgm:cxn modelId="{28386FD4-AD86-4E95-BEA1-6C0E2BEF77D1}" srcId="{E0D40CAC-E6AE-4D76-B6D8-D5BFE621A6A5}" destId="{810CD61C-5722-4AEE-B7A8-759ACEA85E91}" srcOrd="0" destOrd="0" parTransId="{E76511E1-3797-414B-B906-C2E7ECF94BD0}" sibTransId="{37C171DD-4693-46A9-980C-5C9D1B9B4B2C}"/>
    <dgm:cxn modelId="{2A2DAE14-247A-4B38-81E0-3CACD874908A}" type="presOf" srcId="{E0D40CAC-E6AE-4D76-B6D8-D5BFE621A6A5}" destId="{9FB2DCDC-7274-477E-BFB8-85CD2E556C33}" srcOrd="0" destOrd="0" presId="urn:microsoft.com/office/officeart/2008/layout/LinedList"/>
    <dgm:cxn modelId="{218C5691-7D68-4B13-8134-89BB8E8D7688}" srcId="{107DAC96-9379-4FC9-8D99-FD7B22EC551A}" destId="{31AB2575-17D4-4484-A195-B98F1871CAF6}" srcOrd="1" destOrd="0" parTransId="{8180586E-EAB3-44DA-B1CC-F721E903BC67}" sibTransId="{686CB44E-E647-4A7E-A8E6-25BB46BDDCAE}"/>
    <dgm:cxn modelId="{8DD2B4C7-651C-4A2A-AF7D-5B5E9A976CD8}" srcId="{107DAC96-9379-4FC9-8D99-FD7B22EC551A}" destId="{90C7039E-1A19-4A07-89CA-1703A6F7A7ED}" srcOrd="0" destOrd="0" parTransId="{FB5F58F9-6C95-424B-A05E-887E7B7C3702}" sibTransId="{EE4E6103-79AB-452B-A190-915787FAD0C1}"/>
    <dgm:cxn modelId="{209EDB2A-5AFF-4CE3-8C44-95DFE215BA90}" type="presOf" srcId="{CAC8CA2F-C5D4-492A-80A9-07814665961A}" destId="{61BBD1D9-C9D7-41CB-B9D0-28A16CBCAB48}" srcOrd="0" destOrd="0" presId="urn:microsoft.com/office/officeart/2008/layout/LinedList"/>
    <dgm:cxn modelId="{C79F7155-7F1B-467E-9290-F213CFC6DC2E}" type="presOf" srcId="{7A2CDC2D-77C7-463E-9635-B16567B66E15}" destId="{ADC3D47B-7D2E-4AF0-A293-9DFB5F3B4F90}" srcOrd="0" destOrd="0" presId="urn:microsoft.com/office/officeart/2008/layout/LinedList"/>
    <dgm:cxn modelId="{95EAF22B-3C9B-44BD-82CE-8605268D5E4C}" srcId="{107DAC96-9379-4FC9-8D99-FD7B22EC551A}" destId="{E0D40CAC-E6AE-4D76-B6D8-D5BFE621A6A5}" srcOrd="2" destOrd="0" parTransId="{ED310B58-4F50-4990-ABD7-CAFD033EF73F}" sibTransId="{7E04C989-DF7C-4B7C-8509-1998BEF6CE14}"/>
    <dgm:cxn modelId="{6F733F34-9D90-40D1-A5D7-2A370C08FF32}" srcId="{90C7039E-1A19-4A07-89CA-1703A6F7A7ED}" destId="{CAC8CA2F-C5D4-492A-80A9-07814665961A}" srcOrd="0" destOrd="0" parTransId="{C87B7695-3D9E-4761-B947-EF7830EC70B6}" sibTransId="{6C203F6D-E820-4C09-9295-E7BBC4D1F4D9}"/>
    <dgm:cxn modelId="{563A2953-0632-4052-9D0C-312CCCB04561}" type="presOf" srcId="{810CD61C-5722-4AEE-B7A8-759ACEA85E91}" destId="{EE9F9188-CC40-4834-A3BE-74371158E0C7}" srcOrd="0" destOrd="0" presId="urn:microsoft.com/office/officeart/2008/layout/LinedList"/>
    <dgm:cxn modelId="{5C3E6FAB-683D-4A00-86E9-6562CB5AEF84}" srcId="{31AB2575-17D4-4484-A195-B98F1871CAF6}" destId="{DD067FA4-E570-408F-AE72-AEA73E06A60C}" srcOrd="0" destOrd="0" parTransId="{42F816B5-FC01-4956-AFD1-197E931B13B6}" sibTransId="{C0F20C9A-07D2-4D91-8F6A-E1A6A36EF8C5}"/>
    <dgm:cxn modelId="{54BADF5F-040A-46F2-85F0-6F9459F1AFF1}" srcId="{107DAC96-9379-4FC9-8D99-FD7B22EC551A}" destId="{7A2CDC2D-77C7-463E-9635-B16567B66E15}" srcOrd="3" destOrd="0" parTransId="{9EA893E0-EAF1-4207-B0EE-DF199BB53C9D}" sibTransId="{17FA660C-04AA-449F-903C-B668DE723767}"/>
    <dgm:cxn modelId="{726484BF-C94E-4728-9B03-8F553D560F32}" type="presOf" srcId="{107DAC96-9379-4FC9-8D99-FD7B22EC551A}" destId="{41D4BA01-01B6-49C5-935D-2CC14EF342A5}" srcOrd="0" destOrd="0" presId="urn:microsoft.com/office/officeart/2008/layout/LinedList"/>
    <dgm:cxn modelId="{E248402F-1280-4ECF-B2C7-49945ECA8393}" type="presOf" srcId="{90C7039E-1A19-4A07-89CA-1703A6F7A7ED}" destId="{A5164E4D-52C9-4693-9BB3-731FD558CDB5}" srcOrd="0" destOrd="0" presId="urn:microsoft.com/office/officeart/2008/layout/LinedList"/>
    <dgm:cxn modelId="{8DEB6807-CDC7-49FD-91CE-77EE2A0C4EAB}" type="presOf" srcId="{7721414C-D44B-4ACB-8F51-C740BF3D21DE}" destId="{7A7172AA-0237-49BC-85E3-061D0C7C38A2}" srcOrd="0" destOrd="0" presId="urn:microsoft.com/office/officeart/2008/layout/LinedList"/>
    <dgm:cxn modelId="{6F0DB5F7-CE12-4102-8382-D2E2DB281733}" type="presParOf" srcId="{41D4BA01-01B6-49C5-935D-2CC14EF342A5}" destId="{F672B312-8A2F-42A6-BD7A-10DAE6DC2E9A}" srcOrd="0" destOrd="0" presId="urn:microsoft.com/office/officeart/2008/layout/LinedList"/>
    <dgm:cxn modelId="{FEA590FE-BC07-455A-9B83-0B0F88F41A10}" type="presParOf" srcId="{41D4BA01-01B6-49C5-935D-2CC14EF342A5}" destId="{2F39CE7D-EB04-4B04-859C-37777E176A04}" srcOrd="1" destOrd="0" presId="urn:microsoft.com/office/officeart/2008/layout/LinedList"/>
    <dgm:cxn modelId="{CD37A23D-359E-4076-8439-67D59A1684A5}" type="presParOf" srcId="{2F39CE7D-EB04-4B04-859C-37777E176A04}" destId="{A5164E4D-52C9-4693-9BB3-731FD558CDB5}" srcOrd="0" destOrd="0" presId="urn:microsoft.com/office/officeart/2008/layout/LinedList"/>
    <dgm:cxn modelId="{BD1A655D-A1ED-4B22-A586-4FA298CA768E}" type="presParOf" srcId="{2F39CE7D-EB04-4B04-859C-37777E176A04}" destId="{6EBC72D3-A0BE-480D-9B95-D7F64FAAEF2B}" srcOrd="1" destOrd="0" presId="urn:microsoft.com/office/officeart/2008/layout/LinedList"/>
    <dgm:cxn modelId="{7ED576C8-30F2-4670-B033-C0F4270E8299}" type="presParOf" srcId="{6EBC72D3-A0BE-480D-9B95-D7F64FAAEF2B}" destId="{A8B27A4B-2122-4829-9D67-B7DE50EAB6BF}" srcOrd="0" destOrd="0" presId="urn:microsoft.com/office/officeart/2008/layout/LinedList"/>
    <dgm:cxn modelId="{0144F4F1-EE54-4E70-9AA3-71B7DE1E1BC7}" type="presParOf" srcId="{6EBC72D3-A0BE-480D-9B95-D7F64FAAEF2B}" destId="{EF3C3B9D-832C-4943-B3F8-4D7E6F482C4E}" srcOrd="1" destOrd="0" presId="urn:microsoft.com/office/officeart/2008/layout/LinedList"/>
    <dgm:cxn modelId="{DC00B777-269D-42D3-AB5F-B4AAE7B625CD}" type="presParOf" srcId="{EF3C3B9D-832C-4943-B3F8-4D7E6F482C4E}" destId="{4A5940EF-9DA9-4799-9D29-72427154A12A}" srcOrd="0" destOrd="0" presId="urn:microsoft.com/office/officeart/2008/layout/LinedList"/>
    <dgm:cxn modelId="{638FB6C2-0F93-439C-BF4F-481E4280E0AF}" type="presParOf" srcId="{EF3C3B9D-832C-4943-B3F8-4D7E6F482C4E}" destId="{61BBD1D9-C9D7-41CB-B9D0-28A16CBCAB48}" srcOrd="1" destOrd="0" presId="urn:microsoft.com/office/officeart/2008/layout/LinedList"/>
    <dgm:cxn modelId="{374922BF-F7DE-4299-9199-EEB4E525F177}" type="presParOf" srcId="{EF3C3B9D-832C-4943-B3F8-4D7E6F482C4E}" destId="{78507362-2B58-4DAF-B20A-AF42B52BA9E2}" srcOrd="2" destOrd="0" presId="urn:microsoft.com/office/officeart/2008/layout/LinedList"/>
    <dgm:cxn modelId="{59536050-53F3-4259-AD12-4ADE253A2E54}" type="presParOf" srcId="{6EBC72D3-A0BE-480D-9B95-D7F64FAAEF2B}" destId="{151C5AA3-6813-4CAD-A994-5131D6BBE9AD}" srcOrd="2" destOrd="0" presId="urn:microsoft.com/office/officeart/2008/layout/LinedList"/>
    <dgm:cxn modelId="{17C4FF29-4CAB-405E-8D91-D82BD162F92B}" type="presParOf" srcId="{6EBC72D3-A0BE-480D-9B95-D7F64FAAEF2B}" destId="{D1D066CB-D08E-4063-ACDD-594F1F42EFB9}" srcOrd="3" destOrd="0" presId="urn:microsoft.com/office/officeart/2008/layout/LinedList"/>
    <dgm:cxn modelId="{6E913CFF-B2C3-458D-AE72-0A5677A15851}" type="presParOf" srcId="{41D4BA01-01B6-49C5-935D-2CC14EF342A5}" destId="{2CBC7001-A7F3-439C-96BF-29AA2FFC3FD0}" srcOrd="2" destOrd="0" presId="urn:microsoft.com/office/officeart/2008/layout/LinedList"/>
    <dgm:cxn modelId="{D67AB89D-CEB1-48AC-8839-6940DAF27025}" type="presParOf" srcId="{41D4BA01-01B6-49C5-935D-2CC14EF342A5}" destId="{925C180E-1473-4D1E-95F6-AEDC171E879F}" srcOrd="3" destOrd="0" presId="urn:microsoft.com/office/officeart/2008/layout/LinedList"/>
    <dgm:cxn modelId="{C741F299-2EEE-47DA-936B-3A29E97FCA94}" type="presParOf" srcId="{925C180E-1473-4D1E-95F6-AEDC171E879F}" destId="{2EE21AA4-E753-4588-9BC0-C124E9356183}" srcOrd="0" destOrd="0" presId="urn:microsoft.com/office/officeart/2008/layout/LinedList"/>
    <dgm:cxn modelId="{26FA1F22-D551-457A-B8D9-972787771038}" type="presParOf" srcId="{925C180E-1473-4D1E-95F6-AEDC171E879F}" destId="{073E8A70-1283-4758-AFE1-58ABB7EC9E07}" srcOrd="1" destOrd="0" presId="urn:microsoft.com/office/officeart/2008/layout/LinedList"/>
    <dgm:cxn modelId="{89A926D8-5CBB-4204-B7F6-37ECB142666C}" type="presParOf" srcId="{073E8A70-1283-4758-AFE1-58ABB7EC9E07}" destId="{80035B78-66B3-48FB-8D82-CD93C9FE0FA1}" srcOrd="0" destOrd="0" presId="urn:microsoft.com/office/officeart/2008/layout/LinedList"/>
    <dgm:cxn modelId="{3BFAE5DB-0F71-49C6-9550-7E36E14D257E}" type="presParOf" srcId="{073E8A70-1283-4758-AFE1-58ABB7EC9E07}" destId="{FCEA6826-8433-4ECD-B343-E5B8C6CFC6A8}" srcOrd="1" destOrd="0" presId="urn:microsoft.com/office/officeart/2008/layout/LinedList"/>
    <dgm:cxn modelId="{AD7288F6-8A67-4965-9CD0-21A3A12D43FD}" type="presParOf" srcId="{FCEA6826-8433-4ECD-B343-E5B8C6CFC6A8}" destId="{6CF2EA9B-9216-4F87-B1F5-CB4799CE2454}" srcOrd="0" destOrd="0" presId="urn:microsoft.com/office/officeart/2008/layout/LinedList"/>
    <dgm:cxn modelId="{C692A157-4C07-44C2-AA25-B6311D735E9E}" type="presParOf" srcId="{FCEA6826-8433-4ECD-B343-E5B8C6CFC6A8}" destId="{A25D3FC2-CC95-4E66-9F45-8730BC74FE22}" srcOrd="1" destOrd="0" presId="urn:microsoft.com/office/officeart/2008/layout/LinedList"/>
    <dgm:cxn modelId="{4FEF2225-4F75-49E7-9C77-51C0D2F575D2}" type="presParOf" srcId="{FCEA6826-8433-4ECD-B343-E5B8C6CFC6A8}" destId="{649854D2-843E-4033-87F1-EDC98CC694E3}" srcOrd="2" destOrd="0" presId="urn:microsoft.com/office/officeart/2008/layout/LinedList"/>
    <dgm:cxn modelId="{FAD665AB-8359-4322-8B37-FF2D382C435B}" type="presParOf" srcId="{073E8A70-1283-4758-AFE1-58ABB7EC9E07}" destId="{7CA78E68-D3BD-4481-A6E9-F5B1FE2EC337}" srcOrd="2" destOrd="0" presId="urn:microsoft.com/office/officeart/2008/layout/LinedList"/>
    <dgm:cxn modelId="{62AED907-0F26-43E6-A50A-64CBA014DA79}" type="presParOf" srcId="{073E8A70-1283-4758-AFE1-58ABB7EC9E07}" destId="{A1461EA6-765E-4003-A4C2-F4B97CA39016}" srcOrd="3" destOrd="0" presId="urn:microsoft.com/office/officeart/2008/layout/LinedList"/>
    <dgm:cxn modelId="{CC3D9CDD-A973-465B-B9ED-0E3860868CB1}" type="presParOf" srcId="{41D4BA01-01B6-49C5-935D-2CC14EF342A5}" destId="{5E29DEEA-F388-446E-B22C-6373E22BE969}" srcOrd="4" destOrd="0" presId="urn:microsoft.com/office/officeart/2008/layout/LinedList"/>
    <dgm:cxn modelId="{F10C4A45-DD36-45CD-AAA8-DBD26ED4B9F0}" type="presParOf" srcId="{41D4BA01-01B6-49C5-935D-2CC14EF342A5}" destId="{6D5BC7C4-250A-4757-ADAC-8E6ECE1D4B1D}" srcOrd="5" destOrd="0" presId="urn:microsoft.com/office/officeart/2008/layout/LinedList"/>
    <dgm:cxn modelId="{8D35F6B0-453C-4387-A2FC-DAB2BAB0655E}" type="presParOf" srcId="{6D5BC7C4-250A-4757-ADAC-8E6ECE1D4B1D}" destId="{9FB2DCDC-7274-477E-BFB8-85CD2E556C33}" srcOrd="0" destOrd="0" presId="urn:microsoft.com/office/officeart/2008/layout/LinedList"/>
    <dgm:cxn modelId="{F3FC4C91-74AA-41A3-B15E-32C9EB547DDC}" type="presParOf" srcId="{6D5BC7C4-250A-4757-ADAC-8E6ECE1D4B1D}" destId="{9FFD080B-15D6-48EB-A478-4A105C1E40C8}" srcOrd="1" destOrd="0" presId="urn:microsoft.com/office/officeart/2008/layout/LinedList"/>
    <dgm:cxn modelId="{F1CD4921-F9E7-472E-90BC-8A1DA9CBE3EB}" type="presParOf" srcId="{9FFD080B-15D6-48EB-A478-4A105C1E40C8}" destId="{A10EF7DF-FC1D-4A6B-9325-FFA0DEC6BA77}" srcOrd="0" destOrd="0" presId="urn:microsoft.com/office/officeart/2008/layout/LinedList"/>
    <dgm:cxn modelId="{22BEF224-2E19-40EA-97EF-1C2D8814E2B8}" type="presParOf" srcId="{9FFD080B-15D6-48EB-A478-4A105C1E40C8}" destId="{CCF29454-178F-41D3-8DAF-761C0E993851}" srcOrd="1" destOrd="0" presId="urn:microsoft.com/office/officeart/2008/layout/LinedList"/>
    <dgm:cxn modelId="{597C32A4-CF61-4BE3-B285-7192E7944B81}" type="presParOf" srcId="{CCF29454-178F-41D3-8DAF-761C0E993851}" destId="{21C84784-7A28-42DD-A190-72EF94C1FF04}" srcOrd="0" destOrd="0" presId="urn:microsoft.com/office/officeart/2008/layout/LinedList"/>
    <dgm:cxn modelId="{5BCD86F4-2E62-41C4-8159-1955EB7CB84E}" type="presParOf" srcId="{CCF29454-178F-41D3-8DAF-761C0E993851}" destId="{EE9F9188-CC40-4834-A3BE-74371158E0C7}" srcOrd="1" destOrd="0" presId="urn:microsoft.com/office/officeart/2008/layout/LinedList"/>
    <dgm:cxn modelId="{52067512-A295-48AC-8DD8-7FE1E7DF7000}" type="presParOf" srcId="{CCF29454-178F-41D3-8DAF-761C0E993851}" destId="{52EFD627-C9F7-4FDB-B712-FBFCA8A9956F}" srcOrd="2" destOrd="0" presId="urn:microsoft.com/office/officeart/2008/layout/LinedList"/>
    <dgm:cxn modelId="{31E90F43-DCD0-4202-9772-E2C3ADF4559D}" type="presParOf" srcId="{9FFD080B-15D6-48EB-A478-4A105C1E40C8}" destId="{B0537281-4626-4971-B653-91772C9025B6}" srcOrd="2" destOrd="0" presId="urn:microsoft.com/office/officeart/2008/layout/LinedList"/>
    <dgm:cxn modelId="{F82C6ABC-3677-4450-804E-A777253FD61F}" type="presParOf" srcId="{9FFD080B-15D6-48EB-A478-4A105C1E40C8}" destId="{B8C9F1CB-7D6C-46E3-843D-0BBF006512CE}" srcOrd="3" destOrd="0" presId="urn:microsoft.com/office/officeart/2008/layout/LinedList"/>
    <dgm:cxn modelId="{5A98F09E-A34A-4F94-9FEE-B209658F8214}" type="presParOf" srcId="{41D4BA01-01B6-49C5-935D-2CC14EF342A5}" destId="{F8AB323A-62E1-4835-95AC-FAB9E52EE188}" srcOrd="6" destOrd="0" presId="urn:microsoft.com/office/officeart/2008/layout/LinedList"/>
    <dgm:cxn modelId="{7EAC40B3-452A-45A5-A66C-AD0F48F6C376}" type="presParOf" srcId="{41D4BA01-01B6-49C5-935D-2CC14EF342A5}" destId="{8899CA0B-61C8-4A35-B7B6-932FA8FF9A97}" srcOrd="7" destOrd="0" presId="urn:microsoft.com/office/officeart/2008/layout/LinedList"/>
    <dgm:cxn modelId="{E3D281FF-DCF2-460B-B7C8-B03CA318B163}" type="presParOf" srcId="{8899CA0B-61C8-4A35-B7B6-932FA8FF9A97}" destId="{ADC3D47B-7D2E-4AF0-A293-9DFB5F3B4F90}" srcOrd="0" destOrd="0" presId="urn:microsoft.com/office/officeart/2008/layout/LinedList"/>
    <dgm:cxn modelId="{AFBB31D8-B727-42F9-BCEB-150B4B33070D}" type="presParOf" srcId="{8899CA0B-61C8-4A35-B7B6-932FA8FF9A97}" destId="{9DD34CEB-28BC-445C-9FC4-11A28BD5B0A8}" srcOrd="1" destOrd="0" presId="urn:microsoft.com/office/officeart/2008/layout/LinedList"/>
    <dgm:cxn modelId="{D8139851-3927-418E-BA5B-5BE9871D7737}" type="presParOf" srcId="{9DD34CEB-28BC-445C-9FC4-11A28BD5B0A8}" destId="{0BEC8012-66C6-49C0-AE43-A87B22975439}" srcOrd="0" destOrd="0" presId="urn:microsoft.com/office/officeart/2008/layout/LinedList"/>
    <dgm:cxn modelId="{480E5E42-5DBD-4ED1-86CA-990CE1C8D629}" type="presParOf" srcId="{9DD34CEB-28BC-445C-9FC4-11A28BD5B0A8}" destId="{E9F3E438-F40B-42F0-8682-8F744570DC6A}" srcOrd="1" destOrd="0" presId="urn:microsoft.com/office/officeart/2008/layout/LinedList"/>
    <dgm:cxn modelId="{1DBF4022-4523-482A-9B4B-18430FF66C84}" type="presParOf" srcId="{E9F3E438-F40B-42F0-8682-8F744570DC6A}" destId="{308ED431-6D06-415E-AECF-562F73A50AED}" srcOrd="0" destOrd="0" presId="urn:microsoft.com/office/officeart/2008/layout/LinedList"/>
    <dgm:cxn modelId="{FCD2AA99-C09F-4671-B404-23C828EBF714}" type="presParOf" srcId="{E9F3E438-F40B-42F0-8682-8F744570DC6A}" destId="{7A7172AA-0237-49BC-85E3-061D0C7C38A2}" srcOrd="1" destOrd="0" presId="urn:microsoft.com/office/officeart/2008/layout/LinedList"/>
    <dgm:cxn modelId="{8B51DA86-E1B0-4462-8AFF-0556B7420BDB}" type="presParOf" srcId="{E9F3E438-F40B-42F0-8682-8F744570DC6A}" destId="{D3D7EB8D-C22F-4436-86E9-330E697B0786}" srcOrd="2" destOrd="0" presId="urn:microsoft.com/office/officeart/2008/layout/LinedList"/>
    <dgm:cxn modelId="{9AE2E672-EDE8-4FF2-81EC-45B5F2F6F2D9}" type="presParOf" srcId="{9DD34CEB-28BC-445C-9FC4-11A28BD5B0A8}" destId="{2BA77281-6C10-4B12-BF61-02C9E881358D}" srcOrd="2" destOrd="0" presId="urn:microsoft.com/office/officeart/2008/layout/LinedList"/>
    <dgm:cxn modelId="{7871685E-DDDA-49D7-BDA3-16A5A32332E4}" type="presParOf" srcId="{9DD34CEB-28BC-445C-9FC4-11A28BD5B0A8}" destId="{9B47A59A-5CBE-4284-AC0F-A82FB023DAC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34768-D589-45F7-9BB1-D34FE3856E3D}">
      <dsp:nvSpPr>
        <dsp:cNvPr id="0" name=""/>
        <dsp:cNvSpPr/>
      </dsp:nvSpPr>
      <dsp:spPr>
        <a:xfrm>
          <a:off x="0" y="178631"/>
          <a:ext cx="6569075" cy="1872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#6-Promote Efficient Management of OPTN</a:t>
          </a:r>
          <a:endParaRPr lang="en-US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78631"/>
        <a:ext cx="6569075" cy="1872000"/>
      </dsp:txXfrm>
    </dsp:sp>
    <dsp:sp modelId="{97143A5F-636A-47AA-8340-F7F0D10E2F53}">
      <dsp:nvSpPr>
        <dsp:cNvPr id="0" name=""/>
        <dsp:cNvSpPr/>
      </dsp:nvSpPr>
      <dsp:spPr>
        <a:xfrm>
          <a:off x="0" y="2050631"/>
          <a:ext cx="6569075" cy="28548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85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More consistent data reporting on eligible and imminent deaths to improve OPO performance reports.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050631"/>
        <a:ext cx="6569075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B05B6-69E4-472E-A079-2606E97886F4}">
      <dsp:nvSpPr>
        <dsp:cNvPr id="0" name=""/>
        <dsp:cNvSpPr/>
      </dsp:nvSpPr>
      <dsp:spPr>
        <a:xfrm>
          <a:off x="1532369" y="312146"/>
          <a:ext cx="5722094" cy="17881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177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Request a change to the effective date for the new definitions</a:t>
          </a:r>
          <a:endParaRPr lang="en-US" sz="3000" b="1" kern="1200" dirty="0"/>
        </a:p>
      </dsp:txBody>
      <dsp:txXfrm>
        <a:off x="1532369" y="312146"/>
        <a:ext cx="5722094" cy="1788154"/>
      </dsp:txXfrm>
    </dsp:sp>
    <dsp:sp modelId="{272C30CD-45B0-4517-9C20-46479D5B1B31}">
      <dsp:nvSpPr>
        <dsp:cNvPr id="0" name=""/>
        <dsp:cNvSpPr/>
      </dsp:nvSpPr>
      <dsp:spPr>
        <a:xfrm>
          <a:off x="1293949" y="53857"/>
          <a:ext cx="1251708" cy="1877562"/>
        </a:xfrm>
        <a:prstGeom prst="rect">
          <a:avLst/>
        </a:prstGeom>
        <a:solidFill>
          <a:schemeClr val="accent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C10B1-68E8-4754-BE22-645084E1F77F}">
      <dsp:nvSpPr>
        <dsp:cNvPr id="0" name=""/>
        <dsp:cNvSpPr/>
      </dsp:nvSpPr>
      <dsp:spPr>
        <a:xfrm>
          <a:off x="1532369" y="2563234"/>
          <a:ext cx="5722094" cy="17881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B0F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177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Board will vote to move the effective date from Jan. 1, 2015 to January 1, 2016</a:t>
          </a:r>
          <a:endParaRPr lang="en-US" sz="3000" b="1" kern="1200" dirty="0"/>
        </a:p>
      </dsp:txBody>
      <dsp:txXfrm>
        <a:off x="1532369" y="2563234"/>
        <a:ext cx="5722094" cy="1788154"/>
      </dsp:txXfrm>
    </dsp:sp>
    <dsp:sp modelId="{FEDF88C9-A326-46D6-AFF7-C59A9094D4AA}">
      <dsp:nvSpPr>
        <dsp:cNvPr id="0" name=""/>
        <dsp:cNvSpPr/>
      </dsp:nvSpPr>
      <dsp:spPr>
        <a:xfrm>
          <a:off x="1293949" y="2304945"/>
          <a:ext cx="1251708" cy="1877562"/>
        </a:xfrm>
        <a:prstGeom prst="rect">
          <a:avLst/>
        </a:prstGeom>
        <a:solidFill>
          <a:schemeClr val="accent4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C3CDC-510A-4231-BAA8-90F27FF67E1A}">
      <dsp:nvSpPr>
        <dsp:cNvPr id="0" name=""/>
        <dsp:cNvSpPr/>
      </dsp:nvSpPr>
      <dsp:spPr>
        <a:xfrm>
          <a:off x="655582" y="0"/>
          <a:ext cx="7429937" cy="440524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C4777-A025-4205-8B82-EAF6DB7B32C9}">
      <dsp:nvSpPr>
        <dsp:cNvPr id="0" name=""/>
        <dsp:cNvSpPr/>
      </dsp:nvSpPr>
      <dsp:spPr>
        <a:xfrm>
          <a:off x="248" y="747649"/>
          <a:ext cx="1663699" cy="29099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2010: OPO Committee begins work on new definitions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63" y="828864"/>
        <a:ext cx="1501269" cy="2747517"/>
      </dsp:txXfrm>
    </dsp:sp>
    <dsp:sp modelId="{AD88BFF6-8D57-4810-9E3F-0AE0E9EE3D47}">
      <dsp:nvSpPr>
        <dsp:cNvPr id="0" name=""/>
        <dsp:cNvSpPr/>
      </dsp:nvSpPr>
      <dsp:spPr>
        <a:xfrm>
          <a:off x="1727446" y="914397"/>
          <a:ext cx="1681300" cy="2650707"/>
        </a:xfrm>
        <a:prstGeom prst="roundRect">
          <a:avLst/>
        </a:prstGeom>
        <a:solidFill>
          <a:schemeClr val="accent3">
            <a:hueOff val="4944473"/>
            <a:satOff val="527"/>
            <a:lumOff val="-392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Sept. 2011 and Sept. 2012:  Public comment proposals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09520" y="996471"/>
        <a:ext cx="1517152" cy="2486559"/>
      </dsp:txXfrm>
    </dsp:sp>
    <dsp:sp modelId="{97249125-B883-45DD-BA1C-A892B89AB6D1}">
      <dsp:nvSpPr>
        <dsp:cNvPr id="0" name=""/>
        <dsp:cNvSpPr/>
      </dsp:nvSpPr>
      <dsp:spPr>
        <a:xfrm>
          <a:off x="3517662" y="138042"/>
          <a:ext cx="1589901" cy="4129161"/>
        </a:xfrm>
        <a:prstGeom prst="roundRect">
          <a:avLst/>
        </a:prstGeom>
        <a:solidFill>
          <a:schemeClr val="accent3">
            <a:hueOff val="9888945"/>
            <a:satOff val="1055"/>
            <a:lumOff val="-784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June 2013:  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BOD approval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u="sng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Nov. 2013: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BOD approved effective date change to Jan. 1, 2015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95275" y="215655"/>
        <a:ext cx="1434675" cy="3973935"/>
      </dsp:txXfrm>
    </dsp:sp>
    <dsp:sp modelId="{6C308F10-1954-47C4-A53C-A41EC6E7EEE1}">
      <dsp:nvSpPr>
        <dsp:cNvPr id="0" name=""/>
        <dsp:cNvSpPr/>
      </dsp:nvSpPr>
      <dsp:spPr>
        <a:xfrm>
          <a:off x="5235624" y="1202914"/>
          <a:ext cx="1313965" cy="1921286"/>
        </a:xfrm>
        <a:prstGeom prst="roundRect">
          <a:avLst/>
        </a:prstGeom>
        <a:solidFill>
          <a:schemeClr val="accent3">
            <a:hueOff val="14833418"/>
            <a:satOff val="1582"/>
            <a:lumOff val="-1176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No decision by CMS</a:t>
          </a:r>
          <a:r>
            <a:rPr lang="en-US" sz="2000" b="1" kern="1200" dirty="0" smtClean="0"/>
            <a:t> </a:t>
          </a:r>
          <a:endParaRPr lang="en-US" sz="2000" b="1" kern="1200" dirty="0"/>
        </a:p>
      </dsp:txBody>
      <dsp:txXfrm>
        <a:off x="5299766" y="1267056"/>
        <a:ext cx="1185681" cy="1793002"/>
      </dsp:txXfrm>
    </dsp:sp>
    <dsp:sp modelId="{2838696F-1117-4859-905E-A913DB8B0F5C}">
      <dsp:nvSpPr>
        <dsp:cNvPr id="0" name=""/>
        <dsp:cNvSpPr/>
      </dsp:nvSpPr>
      <dsp:spPr>
        <a:xfrm>
          <a:off x="6717317" y="838203"/>
          <a:ext cx="1735428" cy="2728839"/>
        </a:xfrm>
        <a:prstGeom prst="roundRect">
          <a:avLst/>
        </a:prstGeom>
        <a:solidFill>
          <a:schemeClr val="accent3">
            <a:hueOff val="19777890"/>
            <a:satOff val="2109"/>
            <a:lumOff val="-1568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OPO Committee is requesting a change to the effective date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02034" y="922920"/>
        <a:ext cx="1565994" cy="25594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2B312-8A2F-42A6-BD7A-10DAE6DC2E9A}">
      <dsp:nvSpPr>
        <dsp:cNvPr id="0" name=""/>
        <dsp:cNvSpPr/>
      </dsp:nvSpPr>
      <dsp:spPr>
        <a:xfrm>
          <a:off x="0" y="0"/>
          <a:ext cx="85617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64E4D-52C9-4693-9BB3-731FD558CDB5}">
      <dsp:nvSpPr>
        <dsp:cNvPr id="0" name=""/>
        <dsp:cNvSpPr/>
      </dsp:nvSpPr>
      <dsp:spPr>
        <a:xfrm>
          <a:off x="0" y="0"/>
          <a:ext cx="2121351" cy="1154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2121351" cy="1154991"/>
      </dsp:txXfrm>
    </dsp:sp>
    <dsp:sp modelId="{61BBD1D9-C9D7-41CB-B9D0-28A16CBCAB48}">
      <dsp:nvSpPr>
        <dsp:cNvPr id="0" name=""/>
        <dsp:cNvSpPr/>
      </dsp:nvSpPr>
      <dsp:spPr>
        <a:xfrm>
          <a:off x="2242001" y="52448"/>
          <a:ext cx="6314025" cy="104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Policy Definitions</a:t>
          </a:r>
          <a:endParaRPr lang="en-US" sz="20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42001" y="52448"/>
        <a:ext cx="6314025" cy="1048967"/>
      </dsp:txXfrm>
    </dsp:sp>
    <dsp:sp modelId="{151C5AA3-6813-4CAD-A994-5131D6BBE9AD}">
      <dsp:nvSpPr>
        <dsp:cNvPr id="0" name=""/>
        <dsp:cNvSpPr/>
      </dsp:nvSpPr>
      <dsp:spPr>
        <a:xfrm>
          <a:off x="2121351" y="1101415"/>
          <a:ext cx="6434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C7001-A7F3-439C-96BF-29AA2FFC3FD0}">
      <dsp:nvSpPr>
        <dsp:cNvPr id="0" name=""/>
        <dsp:cNvSpPr/>
      </dsp:nvSpPr>
      <dsp:spPr>
        <a:xfrm>
          <a:off x="0" y="1154991"/>
          <a:ext cx="85617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21AA4-E753-4588-9BC0-C124E9356183}">
      <dsp:nvSpPr>
        <dsp:cNvPr id="0" name=""/>
        <dsp:cNvSpPr/>
      </dsp:nvSpPr>
      <dsp:spPr>
        <a:xfrm>
          <a:off x="0" y="1154991"/>
          <a:ext cx="2121351" cy="1154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Target Population Impact:  </a:t>
          </a:r>
          <a:endParaRPr lang="en-US" sz="20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54991"/>
        <a:ext cx="2121351" cy="1154991"/>
      </dsp:txXfrm>
    </dsp:sp>
    <dsp:sp modelId="{A25D3FC2-CC95-4E66-9F45-8730BC74FE22}">
      <dsp:nvSpPr>
        <dsp:cNvPr id="0" name=""/>
        <dsp:cNvSpPr/>
      </dsp:nvSpPr>
      <dsp:spPr>
        <a:xfrm>
          <a:off x="2242001" y="1207440"/>
          <a:ext cx="6314025" cy="104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OPO </a:t>
          </a:r>
          <a:r>
            <a:rPr lang="en-US" sz="20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Professionals</a:t>
          </a:r>
          <a:endParaRPr lang="en-US" sz="20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42001" y="1207440"/>
        <a:ext cx="6314025" cy="1048967"/>
      </dsp:txXfrm>
    </dsp:sp>
    <dsp:sp modelId="{7CA78E68-D3BD-4481-A6E9-F5B1FE2EC337}">
      <dsp:nvSpPr>
        <dsp:cNvPr id="0" name=""/>
        <dsp:cNvSpPr/>
      </dsp:nvSpPr>
      <dsp:spPr>
        <a:xfrm>
          <a:off x="2121351" y="2256407"/>
          <a:ext cx="6434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DEEA-F388-446E-B22C-6373E22BE969}">
      <dsp:nvSpPr>
        <dsp:cNvPr id="0" name=""/>
        <dsp:cNvSpPr/>
      </dsp:nvSpPr>
      <dsp:spPr>
        <a:xfrm>
          <a:off x="0" y="2309983"/>
          <a:ext cx="85617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2DCDC-7274-477E-BFB8-85CD2E556C33}">
      <dsp:nvSpPr>
        <dsp:cNvPr id="0" name=""/>
        <dsp:cNvSpPr/>
      </dsp:nvSpPr>
      <dsp:spPr>
        <a:xfrm>
          <a:off x="0" y="2309983"/>
          <a:ext cx="2121351" cy="1154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IT Implementation Hours**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309983"/>
        <a:ext cx="2121351" cy="1154991"/>
      </dsp:txXfrm>
    </dsp:sp>
    <dsp:sp modelId="{EE9F9188-CC40-4834-A3BE-74371158E0C7}">
      <dsp:nvSpPr>
        <dsp:cNvPr id="0" name=""/>
        <dsp:cNvSpPr/>
      </dsp:nvSpPr>
      <dsp:spPr>
        <a:xfrm>
          <a:off x="2242001" y="2362431"/>
          <a:ext cx="6314025" cy="104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0/10,680</a:t>
          </a:r>
          <a:endParaRPr lang="en-US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42001" y="2362431"/>
        <a:ext cx="6314025" cy="1048967"/>
      </dsp:txXfrm>
    </dsp:sp>
    <dsp:sp modelId="{B0537281-4626-4971-B653-91772C9025B6}">
      <dsp:nvSpPr>
        <dsp:cNvPr id="0" name=""/>
        <dsp:cNvSpPr/>
      </dsp:nvSpPr>
      <dsp:spPr>
        <a:xfrm>
          <a:off x="2121351" y="3411398"/>
          <a:ext cx="6434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B323A-62E1-4835-95AC-FAB9E52EE188}">
      <dsp:nvSpPr>
        <dsp:cNvPr id="0" name=""/>
        <dsp:cNvSpPr/>
      </dsp:nvSpPr>
      <dsp:spPr>
        <a:xfrm>
          <a:off x="0" y="3464975"/>
          <a:ext cx="85617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3D47B-7D2E-4AF0-A293-9DFB5F3B4F90}">
      <dsp:nvSpPr>
        <dsp:cNvPr id="0" name=""/>
        <dsp:cNvSpPr/>
      </dsp:nvSpPr>
      <dsp:spPr>
        <a:xfrm>
          <a:off x="0" y="3464975"/>
          <a:ext cx="2121351" cy="1154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Overall Implementation Hours**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464975"/>
        <a:ext cx="2121351" cy="1154991"/>
      </dsp:txXfrm>
    </dsp:sp>
    <dsp:sp modelId="{7A7172AA-0237-49BC-85E3-061D0C7C38A2}">
      <dsp:nvSpPr>
        <dsp:cNvPr id="0" name=""/>
        <dsp:cNvSpPr/>
      </dsp:nvSpPr>
      <dsp:spPr>
        <a:xfrm>
          <a:off x="2242001" y="3517423"/>
          <a:ext cx="6314025" cy="1048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5/17,885</a:t>
          </a:r>
          <a:endParaRPr lang="en-US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42001" y="3517423"/>
        <a:ext cx="6314025" cy="1048967"/>
      </dsp:txXfrm>
    </dsp:sp>
    <dsp:sp modelId="{2BA77281-6C10-4B12-BF61-02C9E881358D}">
      <dsp:nvSpPr>
        <dsp:cNvPr id="0" name=""/>
        <dsp:cNvSpPr/>
      </dsp:nvSpPr>
      <dsp:spPr>
        <a:xfrm>
          <a:off x="2121351" y="4566390"/>
          <a:ext cx="6434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0093C4-2FFB-4516-83C5-B6B5CDF35B97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1A54B3-0EF6-4834-A7DE-A41BE511B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26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5461DE-6C44-4F46-8D70-3AB24EAF98A6}" type="datetimeFigureOut">
              <a:rPr lang="en-US"/>
              <a:pPr>
                <a:defRPr/>
              </a:pPr>
              <a:t>11/6/2014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4D9739-66CB-4EAE-816A-F6EE2E3DD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244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238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2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9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67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8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30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02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747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A98A0C-8108-4DAA-A386-0387749A4C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863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B48D4F-CF46-41FE-A5EA-C0C917384C52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29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The Committee</a:t>
            </a:r>
            <a:r>
              <a:rPr lang="en-US" altLang="en-US" baseline="0" dirty="0" smtClean="0"/>
              <a:t> made substantive changes based on feedback during the first public comment so it went out for public comment a second time.</a:t>
            </a:r>
            <a:endParaRPr lang="en-US" altLang="en-US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One of the main issues brought up during</a:t>
            </a:r>
            <a:r>
              <a:rPr lang="en-US" altLang="en-US" baseline="0" dirty="0" smtClean="0"/>
              <a:t> public comment was the alignment with CMS so OPOs didn’t have to report two different sets of data.</a:t>
            </a:r>
            <a:endParaRPr lang="en-US" altLang="en-US" dirty="0" smtClean="0"/>
          </a:p>
          <a:p>
            <a:pPr lvl="1" rtl="0"/>
            <a:endParaRPr lang="en-US" dirty="0" smtClean="0"/>
          </a:p>
          <a:p>
            <a:pPr lvl="1" rt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4D9739-66CB-4EAE-816A-F6EE2E3DDA0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138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2A7A7E-A70C-4AD5-B65F-566D664CD7A0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688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E658C5-7D4A-45E9-90EB-B0BB6CC3CD94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1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1721629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249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289034" y="1348827"/>
            <a:ext cx="8548414" cy="440524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89034" y="156310"/>
            <a:ext cx="8741103" cy="85093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476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8925" y="155575"/>
            <a:ext cx="874077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8925" y="1349375"/>
            <a:ext cx="8548688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3" descr="OPTN_trans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6273800"/>
            <a:ext cx="14255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" descr="UNOS_logo_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6199188"/>
            <a:ext cx="14954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1B37"/>
          </a:solidFill>
          <a:latin typeface="Calibri"/>
          <a:ea typeface="Myriad Pro"/>
          <a:cs typeface="Myriad Pro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1B37"/>
          </a:solidFill>
          <a:latin typeface="Calibri" pitchFamily="34" charset="0"/>
          <a:ea typeface="Myriad Pro"/>
          <a:cs typeface="Myriad Pro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800" kern="1200">
          <a:solidFill>
            <a:srgbClr val="002045"/>
          </a:solidFill>
          <a:latin typeface="Calibri"/>
          <a:ea typeface="Myriad Pro"/>
          <a:cs typeface="Myriad Pro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rgbClr val="002045"/>
        </a:buClr>
        <a:buSzPct val="7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/>
          <a:ea typeface="Myriad Pro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17513" y="1295400"/>
            <a:ext cx="8307387" cy="20447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Imminent and Eligible Death Data Definitions</a:t>
            </a:r>
            <a:b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Effective 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505200"/>
            <a:ext cx="8307387" cy="2133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OPO Committee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Sean Van Slyck, Chair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November 12-13,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398826"/>
              </p:ext>
            </p:extLst>
          </p:nvPr>
        </p:nvGraphicFramePr>
        <p:xfrm>
          <a:off x="1221613" y="1152144"/>
          <a:ext cx="6569075" cy="508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288925" y="-274638"/>
            <a:ext cx="8740775" cy="1760538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altLang="en-US" dirty="0" smtClean="0">
                <a:latin typeface="Calibri" panose="020F050202020403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91170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805916"/>
              </p:ext>
            </p:extLst>
          </p:nvPr>
        </p:nvGraphicFramePr>
        <p:xfrm>
          <a:off x="289034" y="1348827"/>
          <a:ext cx="8548414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288925" y="155574"/>
            <a:ext cx="8740775" cy="11398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684740"/>
              </p:ext>
            </p:extLst>
          </p:nvPr>
        </p:nvGraphicFramePr>
        <p:xfrm>
          <a:off x="283591" y="1371600"/>
          <a:ext cx="8741103" cy="440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 &amp; E Definitions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530567"/>
              </p:ext>
            </p:extLst>
          </p:nvPr>
        </p:nvGraphicFramePr>
        <p:xfrm>
          <a:off x="342425" y="1152144"/>
          <a:ext cx="8561731" cy="4619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3" name="Title 2"/>
          <p:cNvSpPr>
            <a:spLocks noGrp="1"/>
          </p:cNvSpPr>
          <p:nvPr>
            <p:ph type="title"/>
          </p:nvPr>
        </p:nvSpPr>
        <p:spPr>
          <a:xfrm>
            <a:off x="288925" y="155575"/>
            <a:ext cx="8740775" cy="8509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Overall Project Impact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4412"/>
              </p:ext>
            </p:extLst>
          </p:nvPr>
        </p:nvGraphicFramePr>
        <p:xfrm>
          <a:off x="4419600" y="3352800"/>
          <a:ext cx="4419600" cy="1251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053890"/>
              </p:ext>
            </p:extLst>
          </p:nvPr>
        </p:nvGraphicFramePr>
        <p:xfrm>
          <a:off x="4495800" y="4800600"/>
          <a:ext cx="4419600" cy="1057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4709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8925" y="1349375"/>
            <a:ext cx="8548688" cy="4405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**RESOLVED, that the effective date for changes to Policy 7.1.6 (Eligible Death Definition) and Policy 7.1.7 (Imminent Neurological Death), as set forth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resolution 23,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 changed from January 1, 2015 to January 1, 2016.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*Page 86 of the Board book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Title 2"/>
          <p:cNvSpPr>
            <a:spLocks noGrp="1"/>
          </p:cNvSpPr>
          <p:nvPr>
            <p:ph type="title"/>
          </p:nvPr>
        </p:nvSpPr>
        <p:spPr>
          <a:xfrm>
            <a:off x="288925" y="155575"/>
            <a:ext cx="8740775" cy="8509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OSOPTNLight">
  <a:themeElements>
    <a:clrScheme name="Custom 1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99CC4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76B6F2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807d2b1c-adf4-4795-b92a-f5e245800038" xsi:nil="true"/>
    <Status xmlns="807d2b1c-adf4-4795-b92a-f5e245800038">Ready for Director Review</Status>
    <TaxCatchAll xmlns="c8f9c7e0-6682-419d-a909-cda05b6ce1a7">
      <Value>19</Value>
    </TaxCatchAll>
    <Status_x0020__x002d__x0020_Policy xmlns="807d2b1c-adf4-4795-b92a-f5e245800038">Review pending</Status_x0020__x002d__x0020_Policy>
    <Status_x0020__x002d__x0020_Research xmlns="807d2b1c-adf4-4795-b92a-f5e245800038">Review pending</Status_x0020__x002d__x0020_Research>
    <Status_x0020__x002d__x0020_Counsel xmlns="807d2b1c-adf4-4795-b92a-f5e245800038">Review pending</Status_x0020__x002d__x0020_Counsel>
    <c4269b1b5a244d6cade965ef625899db xmlns="c8f9c7e0-6682-419d-a909-cda05b6ce1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OPO</TermName>
          <TermId xmlns="http://schemas.microsoft.com/office/infopath/2007/PartnerControls">d9934aa4-d6e2-4ceb-83ab-58807a39c21f</TermId>
        </TermInfo>
      </Terms>
    </c4269b1b5a244d6cade965ef625899db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B5FD8D7FAC941A47B86D1F4C7EF3B" ma:contentTypeVersion="9" ma:contentTypeDescription="Create a new document." ma:contentTypeScope="" ma:versionID="6b1bc9517cba7455d2da4366aae5dd21">
  <xsd:schema xmlns:xsd="http://www.w3.org/2001/XMLSchema" xmlns:xs="http://www.w3.org/2001/XMLSchema" xmlns:p="http://schemas.microsoft.com/office/2006/metadata/properties" xmlns:ns2="807d2b1c-adf4-4795-b92a-f5e245800038" xmlns:ns3="c8f9c7e0-6682-419d-a909-cda05b6ce1a7" targetNamespace="http://schemas.microsoft.com/office/2006/metadata/properties" ma:root="true" ma:fieldsID="7e5c706863c45ad45fed3255ad36305e" ns2:_="" ns3:_="">
    <xsd:import namespace="807d2b1c-adf4-4795-b92a-f5e245800038"/>
    <xsd:import namespace="c8f9c7e0-6682-419d-a909-cda05b6ce1a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Comment" minOccurs="0"/>
                <xsd:element ref="ns3:c4269b1b5a244d6cade965ef625899db" minOccurs="0"/>
                <xsd:element ref="ns3:TaxCatchAll" minOccurs="0"/>
                <xsd:element ref="ns2:Status_x0020__x002d__x0020_Policy" minOccurs="0"/>
                <xsd:element ref="ns2:Status_x0020__x002d__x0020_Research" minOccurs="0"/>
                <xsd:element ref="ns2:Status_x0020__x002d__x0020_Couns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2b1c-adf4-4795-b92a-f5e245800038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What is the current status of this document?" ma:format="RadioButtons" ma:internalName="Status">
      <xsd:simpleType>
        <xsd:union memberTypes="dms:Text">
          <xsd:simpleType>
            <xsd:restriction base="dms:Choice">
              <xsd:enumeration value="Draft"/>
              <xsd:enumeration value="Ready for Director Review"/>
              <xsd:enumeration value="Director Comments Pending"/>
              <xsd:enumeration value="Ready for A-Team Review"/>
              <xsd:enumeration value="Additional work required"/>
              <xsd:enumeration value="Final Version"/>
            </xsd:restriction>
          </xsd:simpleType>
        </xsd:union>
      </xsd:simpleType>
    </xsd:element>
    <xsd:element name="Comment" ma:index="9" nillable="true" ma:displayName="Comment" ma:internalName="Comment">
      <xsd:simpleType>
        <xsd:restriction base="dms:Text">
          <xsd:maxLength value="25"/>
        </xsd:restriction>
      </xsd:simpleType>
    </xsd:element>
    <xsd:element name="Status_x0020__x002d__x0020_Policy" ma:index="13" nillable="true" ma:displayName="Status - Policy" ma:default="Review pending" ma:description="Indicate the status of the review by Policy" ma:format="Dropdown" ma:internalName="Status_x0020__x002d__x0020_Policy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Research" ma:index="14" nillable="true" ma:displayName="Status - Research" ma:default="Review pending" ma:description="Indicate the status of the review by Research" ma:format="Dropdown" ma:internalName="Status_x0020__x002d__x0020_Research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  <xsd:element name="Status_x0020__x002d__x0020_Counsel" ma:index="15" nillable="true" ma:displayName="Status - Counsel" ma:default="Review pending" ma:description="Indicate the status of the review by Counsel" ma:format="Dropdown" ma:internalName="Status_x0020__x002d__x0020_Counsel">
      <xsd:simpleType>
        <xsd:union memberTypes="dms:Text">
          <xsd:simpleType>
            <xsd:restriction base="dms:Choice">
              <xsd:enumeration value="Review pending"/>
              <xsd:enumeration value="Comments pending"/>
              <xsd:enumeration value="Comments pending &amp; want to see it again"/>
              <xsd:enumeration value="Comments incorporated"/>
              <xsd:enumeration value="No Comme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9c7e0-6682-419d-a909-cda05b6ce1a7" elementFormDefault="qualified">
    <xsd:import namespace="http://schemas.microsoft.com/office/2006/documentManagement/types"/>
    <xsd:import namespace="http://schemas.microsoft.com/office/infopath/2007/PartnerControls"/>
    <xsd:element name="c4269b1b5a244d6cade965ef625899db" ma:index="11" nillable="true" ma:taxonomy="true" ma:internalName="c4269b1b5a244d6cade965ef625899db" ma:taxonomyFieldName="Committee" ma:displayName="Committee" ma:default="" ma:fieldId="{c4269b1b-5a24-4d6c-ade9-65ef625899db}" ma:sspId="09d43ddc-1a97-435c-9af9-0bb7717532f3" ma:termSetId="daa0dd1a-8990-4ffa-bf6d-8a700896fb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c982f4c0-1e9c-4234-ab42-12852a6abd89}" ma:internalName="TaxCatchAll" ma:showField="CatchAllData" ma:web="c8f9c7e0-6682-419d-a909-cda05b6ce1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583849-8578-4AB5-B4A3-6B54B004D83B}"/>
</file>

<file path=customXml/itemProps2.xml><?xml version="1.0" encoding="utf-8"?>
<ds:datastoreItem xmlns:ds="http://schemas.openxmlformats.org/officeDocument/2006/customXml" ds:itemID="{94E56E56-55B7-4048-A901-1566A9A64537}"/>
</file>

<file path=customXml/itemProps3.xml><?xml version="1.0" encoding="utf-8"?>
<ds:datastoreItem xmlns:ds="http://schemas.openxmlformats.org/officeDocument/2006/customXml" ds:itemID="{D81A183D-6A96-4088-B9C6-503272FBA139}"/>
</file>

<file path=docProps/app.xml><?xml version="1.0" encoding="utf-8"?>
<Properties xmlns="http://schemas.openxmlformats.org/officeDocument/2006/extended-properties" xmlns:vt="http://schemas.openxmlformats.org/officeDocument/2006/docPropsVTypes">
  <Template>UNOSOPTNLight</Template>
  <TotalTime>5953</TotalTime>
  <Words>265</Words>
  <Application>Microsoft Office PowerPoint</Application>
  <PresentationFormat>On-screen Show (4:3)</PresentationFormat>
  <Paragraphs>45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Wingdings</vt:lpstr>
      <vt:lpstr>UNOSOPTNLight</vt:lpstr>
      <vt:lpstr>Imminent and Eligible Death Data Definitions Change Effective Date</vt:lpstr>
      <vt:lpstr>Strategic Plan</vt:lpstr>
      <vt:lpstr>Purpose</vt:lpstr>
      <vt:lpstr>I &amp; E Definitions Timeline</vt:lpstr>
      <vt:lpstr>Overall Project Impact</vt:lpstr>
      <vt:lpstr>Resolution 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and Intestinal Organ Transplantation Committee</dc:title>
  <dc:creator>Ann Harper</dc:creator>
  <cp:lastModifiedBy>Robert Hunter</cp:lastModifiedBy>
  <cp:revision>210</cp:revision>
  <cp:lastPrinted>2014-06-06T16:34:35Z</cp:lastPrinted>
  <dcterms:created xsi:type="dcterms:W3CDTF">2012-11-01T19:15:43Z</dcterms:created>
  <dcterms:modified xsi:type="dcterms:W3CDTF">2014-11-06T17:39:34Z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0x010100E30B5FD8D7FAC941A47B86D1F4C7EF3B</vt:lpwstr>
  </property>
  <property fmtid="{D5CDD505-2E9C-101B-9397-08002B2CF9AE}" pid="3" name="Committee">
    <vt:lpwstr>19;#OPO|d9934aa4-d6e2-4ceb-83ab-58807a39c21f</vt:lpwstr>
  </property>
</Properties>
</file>