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02" r:id="rId4"/>
  </p:sldMasterIdLst>
  <p:notesMasterIdLst>
    <p:notesMasterId r:id="rId13"/>
  </p:notesMasterIdLst>
  <p:sldIdLst>
    <p:sldId id="256" r:id="rId5"/>
    <p:sldId id="275" r:id="rId6"/>
    <p:sldId id="271" r:id="rId7"/>
    <p:sldId id="274" r:id="rId8"/>
    <p:sldId id="267" r:id="rId9"/>
    <p:sldId id="277" r:id="rId10"/>
    <p:sldId id="268" r:id="rId11"/>
    <p:sldId id="258" r:id="rId12"/>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ndie Covington" initials="SC" lastIdx="2" clrIdx="0">
    <p:extLst>
      <p:ext uri="{19B8F6BF-5375-455C-9EA6-DF929625EA0E}">
        <p15:presenceInfo xmlns:p15="http://schemas.microsoft.com/office/powerpoint/2012/main" userId="S-1-5-21-3838001524-2532167733-2738084025-15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6600"/>
    <a:srgbClr val="002045"/>
    <a:srgbClr val="001B37"/>
    <a:srgbClr val="0B76BC"/>
    <a:srgbClr val="2839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8" autoAdjust="0"/>
    <p:restoredTop sz="83124" autoAdjust="0"/>
  </p:normalViewPr>
  <p:slideViewPr>
    <p:cSldViewPr snapToGrid="0" snapToObjects="1">
      <p:cViewPr varScale="1">
        <p:scale>
          <a:sx n="42" d="100"/>
          <a:sy n="42" d="100"/>
        </p:scale>
        <p:origin x="725"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tlustysm\AppData\Local\Microsoft\Windows\Temporary%20Internet%20Files\Content.Outlook\3SSUW5TT\Board%20presentation%20stats.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Users\tlustysm\AppData\Local\Microsoft\Windows\Temporary%20Internet%20Files\Content.Outlook\3SSUW5TT\Board%20presentation%20sta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5168910337820679E-2"/>
          <c:y val="0.52449459061519743"/>
          <c:w val="0.89921550128814531"/>
          <c:h val="0.12458333333333334"/>
        </c:manualLayout>
      </c:layout>
      <c:scatterChart>
        <c:scatterStyle val="lineMarker"/>
        <c:varyColors val="0"/>
        <c:ser>
          <c:idx val="0"/>
          <c:order val="0"/>
          <c:tx>
            <c:strRef>
              <c:f>Data!$E$1</c:f>
              <c:strCache>
                <c:ptCount val="1"/>
                <c:pt idx="0">
                  <c:v>IT Implementation Hours</c:v>
                </c:pt>
              </c:strCache>
            </c:strRef>
          </c:tx>
          <c:spPr>
            <a:ln w="25400" cap="rnd">
              <a:noFill/>
              <a:round/>
            </a:ln>
            <a:effectLst/>
          </c:spPr>
          <c:marker>
            <c:symbol val="circle"/>
            <c:size val="10"/>
            <c:spPr>
              <a:solidFill>
                <a:schemeClr val="accent4"/>
              </a:solidFill>
              <a:ln w="76200">
                <a:noFill/>
              </a:ln>
              <a:effectLst/>
            </c:spPr>
          </c:marker>
          <c:dPt>
            <c:idx val="15"/>
            <c:marker>
              <c:symbol val="circle"/>
              <c:size val="10"/>
              <c:spPr>
                <a:solidFill>
                  <a:schemeClr val="accent4"/>
                </a:solidFill>
                <a:ln w="76200">
                  <a:noFill/>
                </a:ln>
                <a:effectLst/>
              </c:spPr>
            </c:marker>
            <c:bubble3D val="0"/>
          </c:dPt>
          <c:dPt>
            <c:idx val="16"/>
            <c:marker>
              <c:symbol val="circle"/>
              <c:size val="10"/>
              <c:spPr>
                <a:solidFill>
                  <a:schemeClr val="accent4"/>
                </a:solidFill>
                <a:ln w="76200">
                  <a:noFill/>
                </a:ln>
                <a:effectLst/>
              </c:spPr>
            </c:marker>
            <c:bubble3D val="0"/>
          </c:dPt>
          <c:xVal>
            <c:numRef>
              <c:f>Data!$E$2:$E$20</c:f>
              <c:numCache>
                <c:formatCode>General</c:formatCode>
                <c:ptCount val="19"/>
                <c:pt idx="0">
                  <c:v>0</c:v>
                </c:pt>
                <c:pt idx="1">
                  <c:v>1500</c:v>
                </c:pt>
                <c:pt idx="2">
                  <c:v>0</c:v>
                </c:pt>
                <c:pt idx="3">
                  <c:v>0</c:v>
                </c:pt>
                <c:pt idx="4">
                  <c:v>1650</c:v>
                </c:pt>
                <c:pt idx="5">
                  <c:v>0</c:v>
                </c:pt>
                <c:pt idx="6">
                  <c:v>0</c:v>
                </c:pt>
                <c:pt idx="7">
                  <c:v>4500</c:v>
                </c:pt>
                <c:pt idx="8">
                  <c:v>0</c:v>
                </c:pt>
                <c:pt idx="9">
                  <c:v>0</c:v>
                </c:pt>
                <c:pt idx="10">
                  <c:v>1020</c:v>
                </c:pt>
                <c:pt idx="11">
                  <c:v>0</c:v>
                </c:pt>
                <c:pt idx="12">
                  <c:v>600</c:v>
                </c:pt>
                <c:pt idx="13">
                  <c:v>0</c:v>
                </c:pt>
                <c:pt idx="14">
                  <c:v>0</c:v>
                </c:pt>
                <c:pt idx="15">
                  <c:v>560</c:v>
                </c:pt>
                <c:pt idx="16">
                  <c:v>100</c:v>
                </c:pt>
                <c:pt idx="17">
                  <c:v>750</c:v>
                </c:pt>
                <c:pt idx="18">
                  <c:v>0</c:v>
                </c:pt>
              </c:numCache>
            </c:numRef>
          </c:xVal>
          <c:yVal>
            <c:numRef>
              <c:f>Data!$F$2:$F$20</c:f>
              <c:numCache>
                <c:formatCode>_(* #,##0.000_);_(* \(#,##0.000\);_(* "-"??_);_(@_)</c:formatCode>
                <c:ptCount val="19"/>
                <c:pt idx="1">
                  <c:v>0</c:v>
                </c:pt>
                <c:pt idx="4">
                  <c:v>0</c:v>
                </c:pt>
                <c:pt idx="7">
                  <c:v>0</c:v>
                </c:pt>
                <c:pt idx="8">
                  <c:v>0</c:v>
                </c:pt>
                <c:pt idx="9">
                  <c:v>0</c:v>
                </c:pt>
                <c:pt idx="10">
                  <c:v>0</c:v>
                </c:pt>
                <c:pt idx="11">
                  <c:v>0</c:v>
                </c:pt>
                <c:pt idx="12">
                  <c:v>0</c:v>
                </c:pt>
                <c:pt idx="13">
                  <c:v>0</c:v>
                </c:pt>
                <c:pt idx="14">
                  <c:v>0</c:v>
                </c:pt>
                <c:pt idx="15">
                  <c:v>0</c:v>
                </c:pt>
                <c:pt idx="16">
                  <c:v>0</c:v>
                </c:pt>
                <c:pt idx="17">
                  <c:v>0</c:v>
                </c:pt>
              </c:numCache>
            </c:numRef>
          </c:yVal>
          <c:smooth val="0"/>
        </c:ser>
        <c:ser>
          <c:idx val="1"/>
          <c:order val="1"/>
          <c:tx>
            <c:strRef>
              <c:f>Sheet2!$A$25</c:f>
              <c:strCache>
                <c:ptCount val="1"/>
                <c:pt idx="0">
                  <c:v>Proposed ABO Blood Type Determination, Reporting, and Verification Policy Modifications</c:v>
                </c:pt>
              </c:strCache>
            </c:strRef>
          </c:tx>
          <c:spPr>
            <a:ln w="25400" cap="rnd">
              <a:noFill/>
              <a:round/>
            </a:ln>
            <a:effectLst/>
          </c:spPr>
          <c:marker>
            <c:symbol val="diamond"/>
            <c:size val="20"/>
            <c:spPr>
              <a:solidFill>
                <a:srgbClr val="C00000"/>
              </a:solidFill>
              <a:ln w="127000">
                <a:noFill/>
              </a:ln>
              <a:effectLst/>
            </c:spPr>
          </c:marker>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t"/>
            <c:showLegendKey val="0"/>
            <c:showVal val="0"/>
            <c:showCatName val="1"/>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xVal>
            <c:numRef>
              <c:f>Sheet2!$B$27</c:f>
              <c:numCache>
                <c:formatCode>General</c:formatCode>
                <c:ptCount val="1"/>
                <c:pt idx="0">
                  <c:v>750</c:v>
                </c:pt>
              </c:numCache>
            </c:numRef>
          </c:xVal>
          <c:yVal>
            <c:numRef>
              <c:f>Sheet2!$C$27</c:f>
              <c:numCache>
                <c:formatCode>General</c:formatCode>
                <c:ptCount val="1"/>
                <c:pt idx="0">
                  <c:v>0</c:v>
                </c:pt>
              </c:numCache>
            </c:numRef>
          </c:yVal>
          <c:smooth val="0"/>
        </c:ser>
        <c:dLbls>
          <c:showLegendKey val="0"/>
          <c:showVal val="0"/>
          <c:showCatName val="0"/>
          <c:showSerName val="0"/>
          <c:showPercent val="0"/>
          <c:showBubbleSize val="0"/>
        </c:dLbls>
        <c:axId val="399426208"/>
        <c:axId val="399426600"/>
      </c:scatterChart>
      <c:valAx>
        <c:axId val="39942620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399426600"/>
        <c:crossesAt val="0"/>
        <c:crossBetween val="midCat"/>
      </c:valAx>
      <c:valAx>
        <c:axId val="399426600"/>
        <c:scaling>
          <c:orientation val="minMax"/>
          <c:max val="0"/>
        </c:scaling>
        <c:delete val="1"/>
        <c:axPos val="l"/>
        <c:majorGridlines>
          <c:spPr>
            <a:ln w="9525" cap="flat" cmpd="sng" algn="ctr">
              <a:noFill/>
              <a:round/>
            </a:ln>
            <a:effectLst/>
          </c:spPr>
        </c:majorGridlines>
        <c:numFmt formatCode="_(* #,##0.000_);_(* \(#,##0.000\);_(* &quot;-&quot;??_);_(@_)" sourceLinked="1"/>
        <c:majorTickMark val="none"/>
        <c:minorTickMark val="none"/>
        <c:tickLblPos val="nextTo"/>
        <c:crossAx val="399426208"/>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5168910337820679E-2"/>
          <c:y val="0.52449459061519743"/>
          <c:w val="0.89921550128814531"/>
          <c:h val="0.12458333333333334"/>
        </c:manualLayout>
      </c:layout>
      <c:scatterChart>
        <c:scatterStyle val="lineMarker"/>
        <c:varyColors val="0"/>
        <c:ser>
          <c:idx val="0"/>
          <c:order val="0"/>
          <c:tx>
            <c:strRef>
              <c:f>Data!$C$1</c:f>
              <c:strCache>
                <c:ptCount val="1"/>
                <c:pt idx="0">
                  <c:v>Total Implementation Hours</c:v>
                </c:pt>
              </c:strCache>
            </c:strRef>
          </c:tx>
          <c:spPr>
            <a:ln w="25400" cap="rnd">
              <a:noFill/>
              <a:round/>
            </a:ln>
            <a:effectLst/>
          </c:spPr>
          <c:marker>
            <c:symbol val="circle"/>
            <c:size val="10"/>
            <c:spPr>
              <a:solidFill>
                <a:schemeClr val="accent4"/>
              </a:solidFill>
              <a:ln w="76200">
                <a:noFill/>
              </a:ln>
              <a:effectLst/>
            </c:spPr>
          </c:marker>
          <c:dPt>
            <c:idx val="15"/>
            <c:marker>
              <c:symbol val="circle"/>
              <c:size val="10"/>
              <c:spPr>
                <a:solidFill>
                  <a:schemeClr val="accent4"/>
                </a:solidFill>
                <a:ln w="76200">
                  <a:noFill/>
                </a:ln>
                <a:effectLst/>
              </c:spPr>
            </c:marker>
            <c:bubble3D val="0"/>
          </c:dPt>
          <c:dPt>
            <c:idx val="16"/>
            <c:marker>
              <c:symbol val="circle"/>
              <c:size val="10"/>
              <c:spPr>
                <a:solidFill>
                  <a:schemeClr val="accent4"/>
                </a:solidFill>
                <a:ln w="76200">
                  <a:noFill/>
                </a:ln>
                <a:effectLst/>
              </c:spPr>
            </c:marker>
            <c:bubble3D val="0"/>
          </c:dPt>
          <c:xVal>
            <c:numRef>
              <c:f>Data!$C$2:$C$15</c:f>
              <c:numCache>
                <c:formatCode>General</c:formatCode>
                <c:ptCount val="14"/>
                <c:pt idx="0">
                  <c:v>20</c:v>
                </c:pt>
                <c:pt idx="1">
                  <c:v>2160</c:v>
                </c:pt>
                <c:pt idx="2">
                  <c:v>175</c:v>
                </c:pt>
                <c:pt idx="3">
                  <c:v>30</c:v>
                </c:pt>
                <c:pt idx="4">
                  <c:v>2290</c:v>
                </c:pt>
                <c:pt idx="5">
                  <c:v>10</c:v>
                </c:pt>
                <c:pt idx="6">
                  <c:v>280</c:v>
                </c:pt>
                <c:pt idx="7">
                  <c:v>4950</c:v>
                </c:pt>
                <c:pt idx="8">
                  <c:v>65</c:v>
                </c:pt>
                <c:pt idx="9">
                  <c:v>45</c:v>
                </c:pt>
                <c:pt idx="10">
                  <c:v>1215</c:v>
                </c:pt>
                <c:pt idx="11">
                  <c:v>80</c:v>
                </c:pt>
                <c:pt idx="12">
                  <c:v>805</c:v>
                </c:pt>
                <c:pt idx="13">
                  <c:v>760</c:v>
                </c:pt>
              </c:numCache>
            </c:numRef>
          </c:xVal>
          <c:yVal>
            <c:numRef>
              <c:f>Data!$F$2:$F$20</c:f>
              <c:numCache>
                <c:formatCode>_(* #,##0.000_);_(* \(#,##0.000\);_(* "-"??_);_(@_)</c:formatCode>
                <c:ptCount val="19"/>
                <c:pt idx="1">
                  <c:v>0</c:v>
                </c:pt>
                <c:pt idx="4">
                  <c:v>0</c:v>
                </c:pt>
                <c:pt idx="7">
                  <c:v>0</c:v>
                </c:pt>
                <c:pt idx="8">
                  <c:v>0</c:v>
                </c:pt>
                <c:pt idx="9">
                  <c:v>0</c:v>
                </c:pt>
                <c:pt idx="10">
                  <c:v>0</c:v>
                </c:pt>
                <c:pt idx="11">
                  <c:v>0</c:v>
                </c:pt>
                <c:pt idx="12">
                  <c:v>0</c:v>
                </c:pt>
                <c:pt idx="13">
                  <c:v>0</c:v>
                </c:pt>
                <c:pt idx="14">
                  <c:v>0</c:v>
                </c:pt>
                <c:pt idx="15">
                  <c:v>0</c:v>
                </c:pt>
                <c:pt idx="16">
                  <c:v>0</c:v>
                </c:pt>
                <c:pt idx="17">
                  <c:v>0</c:v>
                </c:pt>
              </c:numCache>
            </c:numRef>
          </c:yVal>
          <c:smooth val="0"/>
        </c:ser>
        <c:ser>
          <c:idx val="1"/>
          <c:order val="1"/>
          <c:tx>
            <c:strRef>
              <c:f>Sheet2!$A$25</c:f>
              <c:strCache>
                <c:ptCount val="1"/>
                <c:pt idx="0">
                  <c:v>Proposed ABO Blood Type Determination, Reporting, and Verification Policy Modifications</c:v>
                </c:pt>
              </c:strCache>
            </c:strRef>
          </c:tx>
          <c:spPr>
            <a:ln w="25400" cap="rnd">
              <a:noFill/>
              <a:round/>
            </a:ln>
            <a:effectLst/>
          </c:spPr>
          <c:marker>
            <c:symbol val="diamond"/>
            <c:size val="20"/>
            <c:spPr>
              <a:solidFill>
                <a:srgbClr val="C00000"/>
              </a:solidFill>
              <a:ln w="127000">
                <a:noFill/>
              </a:ln>
              <a:effectLst/>
            </c:spPr>
          </c:marker>
          <c:dLbls>
            <c:dLbl>
              <c:idx val="0"/>
              <c:layout/>
              <c:dLblPos val="t"/>
              <c:showLegendKey val="0"/>
              <c:showVal val="0"/>
              <c:showCatName val="1"/>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Sheet2!$B$28</c:f>
              <c:numCache>
                <c:formatCode>General</c:formatCode>
                <c:ptCount val="1"/>
                <c:pt idx="0">
                  <c:v>2240</c:v>
                </c:pt>
              </c:numCache>
            </c:numRef>
          </c:xVal>
          <c:yVal>
            <c:numRef>
              <c:f>Sheet2!$C$28</c:f>
              <c:numCache>
                <c:formatCode>General</c:formatCode>
                <c:ptCount val="1"/>
                <c:pt idx="0">
                  <c:v>0</c:v>
                </c:pt>
              </c:numCache>
            </c:numRef>
          </c:yVal>
          <c:smooth val="0"/>
        </c:ser>
        <c:dLbls>
          <c:showLegendKey val="0"/>
          <c:showVal val="0"/>
          <c:showCatName val="0"/>
          <c:showSerName val="0"/>
          <c:showPercent val="0"/>
          <c:showBubbleSize val="0"/>
        </c:dLbls>
        <c:axId val="399427384"/>
        <c:axId val="399427776"/>
      </c:scatterChart>
      <c:valAx>
        <c:axId val="39942738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399427776"/>
        <c:crossesAt val="0"/>
        <c:crossBetween val="midCat"/>
      </c:valAx>
      <c:valAx>
        <c:axId val="399427776"/>
        <c:scaling>
          <c:orientation val="minMax"/>
          <c:max val="0"/>
        </c:scaling>
        <c:delete val="1"/>
        <c:axPos val="l"/>
        <c:majorGridlines>
          <c:spPr>
            <a:ln w="9525" cap="flat" cmpd="sng" algn="ctr">
              <a:noFill/>
              <a:round/>
            </a:ln>
            <a:effectLst/>
          </c:spPr>
        </c:majorGridlines>
        <c:numFmt formatCode="_(* #,##0.000_);_(* \(#,##0.000\);_(* &quot;-&quot;??_);_(@_)" sourceLinked="1"/>
        <c:majorTickMark val="none"/>
        <c:minorTickMark val="none"/>
        <c:tickLblPos val="nextTo"/>
        <c:crossAx val="399427384"/>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D848EE-620F-4E12-816D-4A06E1211333}" type="doc">
      <dgm:prSet loTypeId="urn:microsoft.com/office/officeart/2005/8/layout/hList1" loCatId="list" qsTypeId="urn:microsoft.com/office/officeart/2005/8/quickstyle/simple1" qsCatId="simple" csTypeId="urn:microsoft.com/office/officeart/2005/8/colors/accent2_2" csCatId="accent2" phldr="1"/>
      <dgm:spPr/>
      <dgm:t>
        <a:bodyPr/>
        <a:lstStyle/>
        <a:p>
          <a:endParaRPr lang="en-US"/>
        </a:p>
      </dgm:t>
    </dgm:pt>
    <dgm:pt modelId="{792F2528-EF0C-471D-A916-35DCD4CCFFE0}">
      <dgm:prSet custT="1"/>
      <dgm:spPr/>
      <dgm:t>
        <a:bodyPr/>
        <a:lstStyle/>
        <a:p>
          <a:r>
            <a:rPr lang="en-US" sz="3600" b="1" dirty="0" smtClean="0">
              <a:latin typeface="Arial" panose="020B0604020202020204" pitchFamily="34" charset="0"/>
              <a:cs typeface="Arial" panose="020B0604020202020204" pitchFamily="34" charset="0"/>
            </a:rPr>
            <a:t>#6-Promote Efficient Management of OPTN</a:t>
          </a:r>
          <a:endParaRPr lang="en-US" sz="3600" b="1" dirty="0">
            <a:latin typeface="Arial" panose="020B0604020202020204" pitchFamily="34" charset="0"/>
            <a:cs typeface="Arial" panose="020B0604020202020204" pitchFamily="34" charset="0"/>
          </a:endParaRPr>
        </a:p>
      </dgm:t>
    </dgm:pt>
    <dgm:pt modelId="{8FEC50E5-9FBB-4481-9147-A2C76A1A2017}" type="parTrans" cxnId="{38AE04F3-2609-4691-A383-50BCBCE801D7}">
      <dgm:prSet/>
      <dgm:spPr/>
      <dgm:t>
        <a:bodyPr/>
        <a:lstStyle/>
        <a:p>
          <a:endParaRPr lang="en-US"/>
        </a:p>
      </dgm:t>
    </dgm:pt>
    <dgm:pt modelId="{66192FFB-B4E1-444C-94BF-D8FC25FBA33C}" type="sibTrans" cxnId="{38AE04F3-2609-4691-A383-50BCBCE801D7}">
      <dgm:prSet/>
      <dgm:spPr/>
      <dgm:t>
        <a:bodyPr/>
        <a:lstStyle/>
        <a:p>
          <a:endParaRPr lang="en-US"/>
        </a:p>
      </dgm:t>
    </dgm:pt>
    <dgm:pt modelId="{E404BF48-1A41-4956-98C9-C1A4F61BE70B}">
      <dgm:prSet custT="1"/>
      <dgm:spPr>
        <a:solidFill>
          <a:schemeClr val="accent1">
            <a:lumMod val="20000"/>
            <a:lumOff val="80000"/>
            <a:alpha val="90000"/>
          </a:schemeClr>
        </a:solidFill>
      </dgm:spPr>
      <dgm:t>
        <a:bodyPr/>
        <a:lstStyle/>
        <a:p>
          <a:r>
            <a:rPr lang="en-US" sz="2400" dirty="0" smtClean="0">
              <a:latin typeface="Arial" panose="020B0604020202020204" pitchFamily="34" charset="0"/>
              <a:cs typeface="Arial" panose="020B0604020202020204" pitchFamily="34" charset="0"/>
            </a:rPr>
            <a:t>Provide clarity to requirements </a:t>
          </a:r>
          <a:endParaRPr lang="en-US" sz="2400" dirty="0">
            <a:latin typeface="Arial" panose="020B0604020202020204" pitchFamily="34" charset="0"/>
            <a:cs typeface="Arial" panose="020B0604020202020204" pitchFamily="34" charset="0"/>
          </a:endParaRPr>
        </a:p>
      </dgm:t>
    </dgm:pt>
    <dgm:pt modelId="{3B581615-FB9D-4A0F-A7A8-242DA09C6C85}" type="parTrans" cxnId="{1248CE0B-D304-4B6C-8A85-B4EEAC559C1F}">
      <dgm:prSet/>
      <dgm:spPr/>
      <dgm:t>
        <a:bodyPr/>
        <a:lstStyle/>
        <a:p>
          <a:endParaRPr lang="en-US"/>
        </a:p>
      </dgm:t>
    </dgm:pt>
    <dgm:pt modelId="{44867869-1237-4868-B4D3-870F3B1414B6}" type="sibTrans" cxnId="{1248CE0B-D304-4B6C-8A85-B4EEAC559C1F}">
      <dgm:prSet/>
      <dgm:spPr/>
      <dgm:t>
        <a:bodyPr/>
        <a:lstStyle/>
        <a:p>
          <a:endParaRPr lang="en-US"/>
        </a:p>
      </dgm:t>
    </dgm:pt>
    <dgm:pt modelId="{295462C5-AF91-4177-8CC4-E635A3683AC1}" type="pres">
      <dgm:prSet presAssocID="{A1D848EE-620F-4E12-816D-4A06E1211333}" presName="Name0" presStyleCnt="0">
        <dgm:presLayoutVars>
          <dgm:dir/>
          <dgm:animLvl val="lvl"/>
          <dgm:resizeHandles val="exact"/>
        </dgm:presLayoutVars>
      </dgm:prSet>
      <dgm:spPr/>
      <dgm:t>
        <a:bodyPr/>
        <a:lstStyle/>
        <a:p>
          <a:endParaRPr lang="en-US"/>
        </a:p>
      </dgm:t>
    </dgm:pt>
    <dgm:pt modelId="{911D02AD-36B0-4FA5-9E10-A1696F348EC6}" type="pres">
      <dgm:prSet presAssocID="{792F2528-EF0C-471D-A916-35DCD4CCFFE0}" presName="composite" presStyleCnt="0"/>
      <dgm:spPr/>
      <dgm:t>
        <a:bodyPr/>
        <a:lstStyle/>
        <a:p>
          <a:endParaRPr lang="en-US"/>
        </a:p>
      </dgm:t>
    </dgm:pt>
    <dgm:pt modelId="{CC434768-D589-45F7-9BB1-D34FE3856E3D}" type="pres">
      <dgm:prSet presAssocID="{792F2528-EF0C-471D-A916-35DCD4CCFFE0}" presName="parTx" presStyleLbl="alignNode1" presStyleIdx="0" presStyleCnt="1">
        <dgm:presLayoutVars>
          <dgm:chMax val="0"/>
          <dgm:chPref val="0"/>
          <dgm:bulletEnabled val="1"/>
        </dgm:presLayoutVars>
      </dgm:prSet>
      <dgm:spPr/>
      <dgm:t>
        <a:bodyPr/>
        <a:lstStyle/>
        <a:p>
          <a:endParaRPr lang="en-US"/>
        </a:p>
      </dgm:t>
    </dgm:pt>
    <dgm:pt modelId="{97143A5F-636A-47AA-8340-F7F0D10E2F53}" type="pres">
      <dgm:prSet presAssocID="{792F2528-EF0C-471D-A916-35DCD4CCFFE0}" presName="desTx" presStyleLbl="alignAccFollowNode1" presStyleIdx="0" presStyleCnt="1" custScaleY="100000">
        <dgm:presLayoutVars>
          <dgm:bulletEnabled val="1"/>
        </dgm:presLayoutVars>
      </dgm:prSet>
      <dgm:spPr/>
      <dgm:t>
        <a:bodyPr/>
        <a:lstStyle/>
        <a:p>
          <a:endParaRPr lang="en-US"/>
        </a:p>
      </dgm:t>
    </dgm:pt>
  </dgm:ptLst>
  <dgm:cxnLst>
    <dgm:cxn modelId="{5EF636B2-9814-44A3-B3B0-63A6594A2C18}" type="presOf" srcId="{A1D848EE-620F-4E12-816D-4A06E1211333}" destId="{295462C5-AF91-4177-8CC4-E635A3683AC1}" srcOrd="0" destOrd="0" presId="urn:microsoft.com/office/officeart/2005/8/layout/hList1"/>
    <dgm:cxn modelId="{EAF65C5A-393C-4C50-A52C-B64EFFE72A67}" type="presOf" srcId="{792F2528-EF0C-471D-A916-35DCD4CCFFE0}" destId="{CC434768-D589-45F7-9BB1-D34FE3856E3D}" srcOrd="0" destOrd="0" presId="urn:microsoft.com/office/officeart/2005/8/layout/hList1"/>
    <dgm:cxn modelId="{1248CE0B-D304-4B6C-8A85-B4EEAC559C1F}" srcId="{792F2528-EF0C-471D-A916-35DCD4CCFFE0}" destId="{E404BF48-1A41-4956-98C9-C1A4F61BE70B}" srcOrd="0" destOrd="0" parTransId="{3B581615-FB9D-4A0F-A7A8-242DA09C6C85}" sibTransId="{44867869-1237-4868-B4D3-870F3B1414B6}"/>
    <dgm:cxn modelId="{38AE04F3-2609-4691-A383-50BCBCE801D7}" srcId="{A1D848EE-620F-4E12-816D-4A06E1211333}" destId="{792F2528-EF0C-471D-A916-35DCD4CCFFE0}" srcOrd="0" destOrd="0" parTransId="{8FEC50E5-9FBB-4481-9147-A2C76A1A2017}" sibTransId="{66192FFB-B4E1-444C-94BF-D8FC25FBA33C}"/>
    <dgm:cxn modelId="{7CDCC22C-2603-455B-9352-8359633F20F9}" type="presOf" srcId="{E404BF48-1A41-4956-98C9-C1A4F61BE70B}" destId="{97143A5F-636A-47AA-8340-F7F0D10E2F53}" srcOrd="0" destOrd="0" presId="urn:microsoft.com/office/officeart/2005/8/layout/hList1"/>
    <dgm:cxn modelId="{43A85474-FD2B-4C43-8589-58AEFB30D57B}" type="presParOf" srcId="{295462C5-AF91-4177-8CC4-E635A3683AC1}" destId="{911D02AD-36B0-4FA5-9E10-A1696F348EC6}" srcOrd="0" destOrd="0" presId="urn:microsoft.com/office/officeart/2005/8/layout/hList1"/>
    <dgm:cxn modelId="{A186946A-BDE9-4AD1-8008-1A914D09F577}" type="presParOf" srcId="{911D02AD-36B0-4FA5-9E10-A1696F348EC6}" destId="{CC434768-D589-45F7-9BB1-D34FE3856E3D}" srcOrd="0" destOrd="0" presId="urn:microsoft.com/office/officeart/2005/8/layout/hList1"/>
    <dgm:cxn modelId="{3EFDC188-F8AF-4517-A0AA-3CF1F7065A53}" type="presParOf" srcId="{911D02AD-36B0-4FA5-9E10-A1696F348EC6}" destId="{97143A5F-636A-47AA-8340-F7F0D10E2F5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07DAC96-9379-4FC9-8D99-FD7B22EC551A}" type="doc">
      <dgm:prSet loTypeId="urn:microsoft.com/office/officeart/2008/layout/LinedList" loCatId="list" qsTypeId="urn:microsoft.com/office/officeart/2005/8/quickstyle/simple1" qsCatId="simple" csTypeId="urn:microsoft.com/office/officeart/2005/8/colors/accent2_2" csCatId="accent2" phldr="1"/>
      <dgm:spPr/>
      <dgm:t>
        <a:bodyPr/>
        <a:lstStyle/>
        <a:p>
          <a:endParaRPr lang="en-US"/>
        </a:p>
      </dgm:t>
    </dgm:pt>
    <dgm:pt modelId="{90C7039E-1A19-4A07-89CA-1703A6F7A7ED}">
      <dgm:prSet phldrT="[Text]" custT="1"/>
      <dgm:spPr/>
      <dgm:t>
        <a:bodyPr anchor="t"/>
        <a:lstStyle/>
        <a:p>
          <a:r>
            <a:rPr lang="en-US" sz="2000" b="1" dirty="0" smtClean="0">
              <a:solidFill>
                <a:schemeClr val="tx1"/>
              </a:solidFill>
              <a:latin typeface="Arial" panose="020B0604020202020204" pitchFamily="34" charset="0"/>
              <a:cs typeface="Arial" panose="020B0604020202020204" pitchFamily="34" charset="0"/>
            </a:rPr>
            <a:t>Product</a:t>
          </a:r>
          <a:endParaRPr lang="en-US" sz="2000" b="1" dirty="0">
            <a:solidFill>
              <a:schemeClr val="tx1"/>
            </a:solidFill>
            <a:latin typeface="Arial" panose="020B0604020202020204" pitchFamily="34" charset="0"/>
            <a:cs typeface="Arial" panose="020B0604020202020204" pitchFamily="34" charset="0"/>
          </a:endParaRPr>
        </a:p>
      </dgm:t>
    </dgm:pt>
    <dgm:pt modelId="{EE4E6103-79AB-452B-A190-915787FAD0C1}" type="sibTrans" cxnId="{8DD2B4C7-651C-4A2A-AF7D-5B5E9A976CD8}">
      <dgm:prSet/>
      <dgm:spPr/>
      <dgm:t>
        <a:bodyPr/>
        <a:lstStyle/>
        <a:p>
          <a:endParaRPr lang="en-US" sz="2000">
            <a:latin typeface="Arial" panose="020B0604020202020204" pitchFamily="34" charset="0"/>
            <a:cs typeface="Arial" panose="020B0604020202020204" pitchFamily="34" charset="0"/>
          </a:endParaRPr>
        </a:p>
      </dgm:t>
    </dgm:pt>
    <dgm:pt modelId="{FB5F58F9-6C95-424B-A05E-887E7B7C3702}" type="parTrans" cxnId="{8DD2B4C7-651C-4A2A-AF7D-5B5E9A976CD8}">
      <dgm:prSet/>
      <dgm:spPr/>
      <dgm:t>
        <a:bodyPr/>
        <a:lstStyle/>
        <a:p>
          <a:endParaRPr lang="en-US" sz="2000">
            <a:latin typeface="Arial" panose="020B0604020202020204" pitchFamily="34" charset="0"/>
            <a:cs typeface="Arial" panose="020B0604020202020204" pitchFamily="34" charset="0"/>
          </a:endParaRPr>
        </a:p>
      </dgm:t>
    </dgm:pt>
    <dgm:pt modelId="{CAC8CA2F-C5D4-492A-80A9-07814665961A}">
      <dgm:prSet phldrT="[Text]" custT="1"/>
      <dgm:spPr/>
      <dgm:t>
        <a:bodyPr anchor="t"/>
        <a:lstStyle/>
        <a:p>
          <a:r>
            <a:rPr lang="en-US" sz="2000" dirty="0" smtClean="0">
              <a:solidFill>
                <a:schemeClr val="tx1"/>
              </a:solidFill>
              <a:latin typeface="Arial" panose="020B0604020202020204" pitchFamily="34" charset="0"/>
              <a:cs typeface="Arial" panose="020B0604020202020204" pitchFamily="34" charset="0"/>
            </a:rPr>
            <a:t>Policy</a:t>
          </a:r>
        </a:p>
        <a:p>
          <a:r>
            <a:rPr lang="en-US" sz="2000" dirty="0" smtClean="0">
              <a:solidFill>
                <a:schemeClr val="tx1"/>
              </a:solidFill>
              <a:latin typeface="Arial" panose="020B0604020202020204" pitchFamily="34" charset="0"/>
              <a:cs typeface="Arial" panose="020B0604020202020204" pitchFamily="34" charset="0"/>
            </a:rPr>
            <a:t>Professional </a:t>
          </a:r>
          <a:r>
            <a:rPr lang="en-US" sz="2000" dirty="0" smtClean="0">
              <a:solidFill>
                <a:schemeClr val="tx1"/>
              </a:solidFill>
              <a:latin typeface="Arial" panose="020B0604020202020204" pitchFamily="34" charset="0"/>
              <a:cs typeface="Arial" panose="020B0604020202020204" pitchFamily="34" charset="0"/>
            </a:rPr>
            <a:t>Education</a:t>
          </a:r>
          <a:endParaRPr lang="en-US" sz="2000" dirty="0">
            <a:solidFill>
              <a:schemeClr val="tx1"/>
            </a:solidFill>
            <a:latin typeface="Arial" panose="020B0604020202020204" pitchFamily="34" charset="0"/>
            <a:cs typeface="Arial" panose="020B0604020202020204" pitchFamily="34" charset="0"/>
          </a:endParaRPr>
        </a:p>
      </dgm:t>
    </dgm:pt>
    <dgm:pt modelId="{6C203F6D-E820-4C09-9295-E7BBC4D1F4D9}" type="sibTrans" cxnId="{6F733F34-9D90-40D1-A5D7-2A370C08FF32}">
      <dgm:prSet/>
      <dgm:spPr/>
      <dgm:t>
        <a:bodyPr/>
        <a:lstStyle/>
        <a:p>
          <a:endParaRPr lang="en-US" sz="2000">
            <a:latin typeface="Arial" panose="020B0604020202020204" pitchFamily="34" charset="0"/>
            <a:cs typeface="Arial" panose="020B0604020202020204" pitchFamily="34" charset="0"/>
          </a:endParaRPr>
        </a:p>
      </dgm:t>
    </dgm:pt>
    <dgm:pt modelId="{C87B7695-3D9E-4761-B947-EF7830EC70B6}" type="parTrans" cxnId="{6F733F34-9D90-40D1-A5D7-2A370C08FF32}">
      <dgm:prSet/>
      <dgm:spPr/>
      <dgm:t>
        <a:bodyPr/>
        <a:lstStyle/>
        <a:p>
          <a:endParaRPr lang="en-US" sz="2000">
            <a:latin typeface="Arial" panose="020B0604020202020204" pitchFamily="34" charset="0"/>
            <a:cs typeface="Arial" panose="020B0604020202020204" pitchFamily="34" charset="0"/>
          </a:endParaRPr>
        </a:p>
      </dgm:t>
    </dgm:pt>
    <dgm:pt modelId="{31AB2575-17D4-4484-A195-B98F1871CAF6}">
      <dgm:prSet phldrT="[Text]" custT="1"/>
      <dgm:spPr/>
      <dgm:t>
        <a:bodyPr anchor="t"/>
        <a:lstStyle/>
        <a:p>
          <a:r>
            <a:rPr lang="en-US" sz="2000" b="1" dirty="0" smtClean="0">
              <a:solidFill>
                <a:schemeClr val="tx1"/>
              </a:solidFill>
              <a:latin typeface="Arial" panose="020B0604020202020204" pitchFamily="34" charset="0"/>
              <a:cs typeface="Arial" panose="020B0604020202020204" pitchFamily="34" charset="0"/>
            </a:rPr>
            <a:t>Target Population Impact:  </a:t>
          </a:r>
          <a:endParaRPr lang="en-US" sz="2000" i="1" dirty="0">
            <a:solidFill>
              <a:schemeClr val="tx1"/>
            </a:solidFill>
            <a:latin typeface="Arial" panose="020B0604020202020204" pitchFamily="34" charset="0"/>
            <a:cs typeface="Arial" panose="020B0604020202020204" pitchFamily="34" charset="0"/>
          </a:endParaRPr>
        </a:p>
      </dgm:t>
    </dgm:pt>
    <dgm:pt modelId="{686CB44E-E647-4A7E-A8E6-25BB46BDDCAE}" type="sibTrans" cxnId="{218C5691-7D68-4B13-8134-89BB8E8D7688}">
      <dgm:prSet/>
      <dgm:spPr/>
      <dgm:t>
        <a:bodyPr/>
        <a:lstStyle/>
        <a:p>
          <a:endParaRPr lang="en-US" sz="2000">
            <a:latin typeface="Arial" panose="020B0604020202020204" pitchFamily="34" charset="0"/>
            <a:cs typeface="Arial" panose="020B0604020202020204" pitchFamily="34" charset="0"/>
          </a:endParaRPr>
        </a:p>
      </dgm:t>
    </dgm:pt>
    <dgm:pt modelId="{8180586E-EAB3-44DA-B1CC-F721E903BC67}" type="parTrans" cxnId="{218C5691-7D68-4B13-8134-89BB8E8D7688}">
      <dgm:prSet/>
      <dgm:spPr/>
      <dgm:t>
        <a:bodyPr/>
        <a:lstStyle/>
        <a:p>
          <a:endParaRPr lang="en-US" sz="2000">
            <a:latin typeface="Arial" panose="020B0604020202020204" pitchFamily="34" charset="0"/>
            <a:cs typeface="Arial" panose="020B0604020202020204" pitchFamily="34" charset="0"/>
          </a:endParaRPr>
        </a:p>
      </dgm:t>
    </dgm:pt>
    <dgm:pt modelId="{DD067FA4-E570-408F-AE72-AEA73E06A60C}">
      <dgm:prSet phldrT="[Text]" custT="1"/>
      <dgm:spPr/>
      <dgm:t>
        <a:bodyPr anchor="t"/>
        <a:lstStyle/>
        <a:p>
          <a:r>
            <a:rPr lang="en-US" sz="2000" i="1" dirty="0" smtClean="0">
              <a:solidFill>
                <a:schemeClr val="tx1"/>
              </a:solidFill>
              <a:latin typeface="Arial" panose="020B0604020202020204" pitchFamily="34" charset="0"/>
              <a:cs typeface="Arial" panose="020B0604020202020204" pitchFamily="34" charset="0"/>
            </a:rPr>
            <a:t>Transplant Professionals</a:t>
          </a:r>
          <a:endParaRPr lang="en-US" sz="2000" i="1" dirty="0">
            <a:solidFill>
              <a:schemeClr val="tx1"/>
            </a:solidFill>
            <a:latin typeface="Arial" panose="020B0604020202020204" pitchFamily="34" charset="0"/>
            <a:cs typeface="Arial" panose="020B0604020202020204" pitchFamily="34" charset="0"/>
          </a:endParaRPr>
        </a:p>
      </dgm:t>
    </dgm:pt>
    <dgm:pt modelId="{C0F20C9A-07D2-4D91-8F6A-E1A6A36EF8C5}" type="sibTrans" cxnId="{5C3E6FAB-683D-4A00-86E9-6562CB5AEF84}">
      <dgm:prSet/>
      <dgm:spPr/>
      <dgm:t>
        <a:bodyPr/>
        <a:lstStyle/>
        <a:p>
          <a:endParaRPr lang="en-US" sz="2000">
            <a:latin typeface="Arial" panose="020B0604020202020204" pitchFamily="34" charset="0"/>
            <a:cs typeface="Arial" panose="020B0604020202020204" pitchFamily="34" charset="0"/>
          </a:endParaRPr>
        </a:p>
      </dgm:t>
    </dgm:pt>
    <dgm:pt modelId="{42F816B5-FC01-4956-AFD1-197E931B13B6}" type="parTrans" cxnId="{5C3E6FAB-683D-4A00-86E9-6562CB5AEF84}">
      <dgm:prSet/>
      <dgm:spPr/>
      <dgm:t>
        <a:bodyPr/>
        <a:lstStyle/>
        <a:p>
          <a:endParaRPr lang="en-US" sz="2000">
            <a:latin typeface="Arial" panose="020B0604020202020204" pitchFamily="34" charset="0"/>
            <a:cs typeface="Arial" panose="020B0604020202020204" pitchFamily="34" charset="0"/>
          </a:endParaRPr>
        </a:p>
      </dgm:t>
    </dgm:pt>
    <dgm:pt modelId="{E0D40CAC-E6AE-4D76-B6D8-D5BFE621A6A5}">
      <dgm:prSet phldrT="[Text]" custT="1"/>
      <dgm:spPr/>
      <dgm:t>
        <a:bodyPr anchor="t"/>
        <a:lstStyle/>
        <a:p>
          <a:r>
            <a:rPr lang="en-US" sz="2000" b="1" dirty="0" smtClean="0">
              <a:solidFill>
                <a:schemeClr val="tx1"/>
              </a:solidFill>
              <a:latin typeface="Arial" panose="020B0604020202020204" pitchFamily="34" charset="0"/>
              <a:cs typeface="Arial" panose="020B0604020202020204" pitchFamily="34" charset="0"/>
            </a:rPr>
            <a:t>Total IT Implementation </a:t>
          </a:r>
          <a:r>
            <a:rPr lang="en-US" sz="2000" b="1" dirty="0" smtClean="0">
              <a:solidFill>
                <a:schemeClr val="tx1"/>
              </a:solidFill>
              <a:latin typeface="Arial" panose="020B0604020202020204" pitchFamily="34" charset="0"/>
              <a:cs typeface="Arial" panose="020B0604020202020204" pitchFamily="34" charset="0"/>
            </a:rPr>
            <a:t>Hours**</a:t>
          </a:r>
          <a:endParaRPr lang="en-US" sz="2000" dirty="0">
            <a:solidFill>
              <a:schemeClr val="tx1"/>
            </a:solidFill>
            <a:latin typeface="Arial" panose="020B0604020202020204" pitchFamily="34" charset="0"/>
            <a:cs typeface="Arial" panose="020B0604020202020204" pitchFamily="34" charset="0"/>
          </a:endParaRPr>
        </a:p>
      </dgm:t>
    </dgm:pt>
    <dgm:pt modelId="{7E04C989-DF7C-4B7C-8509-1998BEF6CE14}" type="sibTrans" cxnId="{95EAF22B-3C9B-44BD-82CE-8605268D5E4C}">
      <dgm:prSet/>
      <dgm:spPr/>
      <dgm:t>
        <a:bodyPr/>
        <a:lstStyle/>
        <a:p>
          <a:endParaRPr lang="en-US" sz="2000">
            <a:latin typeface="Arial" panose="020B0604020202020204" pitchFamily="34" charset="0"/>
            <a:cs typeface="Arial" panose="020B0604020202020204" pitchFamily="34" charset="0"/>
          </a:endParaRPr>
        </a:p>
      </dgm:t>
    </dgm:pt>
    <dgm:pt modelId="{ED310B58-4F50-4990-ABD7-CAFD033EF73F}" type="parTrans" cxnId="{95EAF22B-3C9B-44BD-82CE-8605268D5E4C}">
      <dgm:prSet/>
      <dgm:spPr/>
      <dgm:t>
        <a:bodyPr/>
        <a:lstStyle/>
        <a:p>
          <a:endParaRPr lang="en-US" sz="2000">
            <a:latin typeface="Arial" panose="020B0604020202020204" pitchFamily="34" charset="0"/>
            <a:cs typeface="Arial" panose="020B0604020202020204" pitchFamily="34" charset="0"/>
          </a:endParaRPr>
        </a:p>
      </dgm:t>
    </dgm:pt>
    <dgm:pt modelId="{810CD61C-5722-4AEE-B7A8-759ACEA85E91}">
      <dgm:prSet phldrT="[Text]" custT="1"/>
      <dgm:spPr/>
      <dgm:t>
        <a:bodyPr anchor="t"/>
        <a:lstStyle/>
        <a:p>
          <a:r>
            <a:rPr lang="en-US" sz="2000" b="1" dirty="0" smtClean="0">
              <a:solidFill>
                <a:schemeClr val="tx1"/>
              </a:solidFill>
              <a:latin typeface="Arial" panose="020B0604020202020204" pitchFamily="34" charset="0"/>
              <a:cs typeface="Arial" panose="020B0604020202020204" pitchFamily="34" charset="0"/>
            </a:rPr>
            <a:t>750/10,680</a:t>
          </a:r>
          <a:endParaRPr lang="en-US" sz="2000" b="1" dirty="0">
            <a:solidFill>
              <a:schemeClr val="tx1"/>
            </a:solidFill>
            <a:latin typeface="Arial" panose="020B0604020202020204" pitchFamily="34" charset="0"/>
            <a:cs typeface="Arial" panose="020B0604020202020204" pitchFamily="34" charset="0"/>
          </a:endParaRPr>
        </a:p>
      </dgm:t>
    </dgm:pt>
    <dgm:pt modelId="{37C171DD-4693-46A9-980C-5C9D1B9B4B2C}" type="sibTrans" cxnId="{28386FD4-AD86-4E95-BEA1-6C0E2BEF77D1}">
      <dgm:prSet/>
      <dgm:spPr/>
      <dgm:t>
        <a:bodyPr/>
        <a:lstStyle/>
        <a:p>
          <a:endParaRPr lang="en-US" sz="2000">
            <a:latin typeface="Arial" panose="020B0604020202020204" pitchFamily="34" charset="0"/>
            <a:cs typeface="Arial" panose="020B0604020202020204" pitchFamily="34" charset="0"/>
          </a:endParaRPr>
        </a:p>
      </dgm:t>
    </dgm:pt>
    <dgm:pt modelId="{E76511E1-3797-414B-B906-C2E7ECF94BD0}" type="parTrans" cxnId="{28386FD4-AD86-4E95-BEA1-6C0E2BEF77D1}">
      <dgm:prSet/>
      <dgm:spPr/>
      <dgm:t>
        <a:bodyPr/>
        <a:lstStyle/>
        <a:p>
          <a:endParaRPr lang="en-US" sz="2000">
            <a:latin typeface="Arial" panose="020B0604020202020204" pitchFamily="34" charset="0"/>
            <a:cs typeface="Arial" panose="020B0604020202020204" pitchFamily="34" charset="0"/>
          </a:endParaRPr>
        </a:p>
      </dgm:t>
    </dgm:pt>
    <dgm:pt modelId="{7721414C-D44B-4ACB-8F51-C740BF3D21DE}">
      <dgm:prSet phldrT="[Text]" custT="1"/>
      <dgm:spPr/>
      <dgm:t>
        <a:bodyPr anchor="t"/>
        <a:lstStyle/>
        <a:p>
          <a:r>
            <a:rPr lang="en-US" sz="2000" b="1" dirty="0" smtClean="0">
              <a:solidFill>
                <a:schemeClr val="tx1"/>
              </a:solidFill>
              <a:latin typeface="Arial" panose="020B0604020202020204" pitchFamily="34" charset="0"/>
              <a:cs typeface="Arial" panose="020B0604020202020204" pitchFamily="34" charset="0"/>
            </a:rPr>
            <a:t>2,240/17,885</a:t>
          </a:r>
          <a:endParaRPr lang="en-US" sz="2000" dirty="0">
            <a:solidFill>
              <a:schemeClr val="tx1"/>
            </a:solidFill>
            <a:latin typeface="Arial" panose="020B0604020202020204" pitchFamily="34" charset="0"/>
            <a:cs typeface="Arial" panose="020B0604020202020204" pitchFamily="34" charset="0"/>
          </a:endParaRPr>
        </a:p>
      </dgm:t>
    </dgm:pt>
    <dgm:pt modelId="{C23EF881-03B8-44E8-811E-BDF95511A309}" type="sibTrans" cxnId="{CCA8C3CD-86F9-4573-970E-5B0FE713888B}">
      <dgm:prSet/>
      <dgm:spPr/>
      <dgm:t>
        <a:bodyPr/>
        <a:lstStyle/>
        <a:p>
          <a:endParaRPr lang="en-US" sz="2000">
            <a:latin typeface="Arial" panose="020B0604020202020204" pitchFamily="34" charset="0"/>
            <a:cs typeface="Arial" panose="020B0604020202020204" pitchFamily="34" charset="0"/>
          </a:endParaRPr>
        </a:p>
      </dgm:t>
    </dgm:pt>
    <dgm:pt modelId="{B858363B-60D6-483B-94A7-2C15D71A1500}" type="parTrans" cxnId="{CCA8C3CD-86F9-4573-970E-5B0FE713888B}">
      <dgm:prSet/>
      <dgm:spPr/>
      <dgm:t>
        <a:bodyPr/>
        <a:lstStyle/>
        <a:p>
          <a:endParaRPr lang="en-US" sz="2000">
            <a:latin typeface="Arial" panose="020B0604020202020204" pitchFamily="34" charset="0"/>
            <a:cs typeface="Arial" panose="020B0604020202020204" pitchFamily="34" charset="0"/>
          </a:endParaRPr>
        </a:p>
      </dgm:t>
    </dgm:pt>
    <dgm:pt modelId="{7A2CDC2D-77C7-463E-9635-B16567B66E15}">
      <dgm:prSet phldrT="[Text]" custT="1"/>
      <dgm:spPr/>
      <dgm:t>
        <a:bodyPr anchor="t"/>
        <a:lstStyle/>
        <a:p>
          <a:r>
            <a:rPr lang="en-US" sz="2000" b="1" dirty="0" smtClean="0">
              <a:solidFill>
                <a:schemeClr val="tx1"/>
              </a:solidFill>
              <a:latin typeface="Arial" panose="020B0604020202020204" pitchFamily="34" charset="0"/>
              <a:cs typeface="Arial" panose="020B0604020202020204" pitchFamily="34" charset="0"/>
            </a:rPr>
            <a:t>Total Overall Implementation </a:t>
          </a:r>
          <a:r>
            <a:rPr lang="en-US" sz="2000" b="1" dirty="0" smtClean="0">
              <a:solidFill>
                <a:schemeClr val="tx1"/>
              </a:solidFill>
              <a:latin typeface="Arial" panose="020B0604020202020204" pitchFamily="34" charset="0"/>
              <a:cs typeface="Arial" panose="020B0604020202020204" pitchFamily="34" charset="0"/>
            </a:rPr>
            <a:t>Hours**</a:t>
          </a:r>
          <a:endParaRPr lang="en-US" sz="2000" dirty="0">
            <a:solidFill>
              <a:schemeClr val="tx1"/>
            </a:solidFill>
            <a:latin typeface="Arial" panose="020B0604020202020204" pitchFamily="34" charset="0"/>
            <a:cs typeface="Arial" panose="020B0604020202020204" pitchFamily="34" charset="0"/>
          </a:endParaRPr>
        </a:p>
      </dgm:t>
    </dgm:pt>
    <dgm:pt modelId="{17FA660C-04AA-449F-903C-B668DE723767}" type="sibTrans" cxnId="{54BADF5F-040A-46F2-85F0-6F9459F1AFF1}">
      <dgm:prSet/>
      <dgm:spPr/>
      <dgm:t>
        <a:bodyPr/>
        <a:lstStyle/>
        <a:p>
          <a:endParaRPr lang="en-US" sz="2000">
            <a:latin typeface="Arial" panose="020B0604020202020204" pitchFamily="34" charset="0"/>
            <a:cs typeface="Arial" panose="020B0604020202020204" pitchFamily="34" charset="0"/>
          </a:endParaRPr>
        </a:p>
      </dgm:t>
    </dgm:pt>
    <dgm:pt modelId="{9EA893E0-EAF1-4207-B0EE-DF199BB53C9D}" type="parTrans" cxnId="{54BADF5F-040A-46F2-85F0-6F9459F1AFF1}">
      <dgm:prSet/>
      <dgm:spPr/>
      <dgm:t>
        <a:bodyPr/>
        <a:lstStyle/>
        <a:p>
          <a:endParaRPr lang="en-US" sz="2000">
            <a:latin typeface="Arial" panose="020B0604020202020204" pitchFamily="34" charset="0"/>
            <a:cs typeface="Arial" panose="020B0604020202020204" pitchFamily="34" charset="0"/>
          </a:endParaRPr>
        </a:p>
      </dgm:t>
    </dgm:pt>
    <dgm:pt modelId="{41D4BA01-01B6-49C5-935D-2CC14EF342A5}" type="pres">
      <dgm:prSet presAssocID="{107DAC96-9379-4FC9-8D99-FD7B22EC551A}" presName="vert0" presStyleCnt="0">
        <dgm:presLayoutVars>
          <dgm:dir/>
          <dgm:animOne val="branch"/>
          <dgm:animLvl val="lvl"/>
        </dgm:presLayoutVars>
      </dgm:prSet>
      <dgm:spPr/>
      <dgm:t>
        <a:bodyPr/>
        <a:lstStyle/>
        <a:p>
          <a:endParaRPr lang="en-US"/>
        </a:p>
      </dgm:t>
    </dgm:pt>
    <dgm:pt modelId="{F672B312-8A2F-42A6-BD7A-10DAE6DC2E9A}" type="pres">
      <dgm:prSet presAssocID="{90C7039E-1A19-4A07-89CA-1703A6F7A7ED}" presName="thickLine" presStyleLbl="alignNode1" presStyleIdx="0" presStyleCnt="4"/>
      <dgm:spPr/>
    </dgm:pt>
    <dgm:pt modelId="{2F39CE7D-EB04-4B04-859C-37777E176A04}" type="pres">
      <dgm:prSet presAssocID="{90C7039E-1A19-4A07-89CA-1703A6F7A7ED}" presName="horz1" presStyleCnt="0"/>
      <dgm:spPr/>
    </dgm:pt>
    <dgm:pt modelId="{A5164E4D-52C9-4693-9BB3-731FD558CDB5}" type="pres">
      <dgm:prSet presAssocID="{90C7039E-1A19-4A07-89CA-1703A6F7A7ED}" presName="tx1" presStyleLbl="revTx" presStyleIdx="0" presStyleCnt="8" custScaleX="131870"/>
      <dgm:spPr/>
      <dgm:t>
        <a:bodyPr/>
        <a:lstStyle/>
        <a:p>
          <a:endParaRPr lang="en-US"/>
        </a:p>
      </dgm:t>
    </dgm:pt>
    <dgm:pt modelId="{6EBC72D3-A0BE-480D-9B95-D7F64FAAEF2B}" type="pres">
      <dgm:prSet presAssocID="{90C7039E-1A19-4A07-89CA-1703A6F7A7ED}" presName="vert1" presStyleCnt="0"/>
      <dgm:spPr/>
    </dgm:pt>
    <dgm:pt modelId="{A8B27A4B-2122-4829-9D67-B7DE50EAB6BF}" type="pres">
      <dgm:prSet presAssocID="{CAC8CA2F-C5D4-492A-80A9-07814665961A}" presName="vertSpace2a" presStyleCnt="0"/>
      <dgm:spPr/>
    </dgm:pt>
    <dgm:pt modelId="{EF3C3B9D-832C-4943-B3F8-4D7E6F482C4E}" type="pres">
      <dgm:prSet presAssocID="{CAC8CA2F-C5D4-492A-80A9-07814665961A}" presName="horz2" presStyleCnt="0"/>
      <dgm:spPr/>
    </dgm:pt>
    <dgm:pt modelId="{4A5940EF-9DA9-4799-9D29-72427154A12A}" type="pres">
      <dgm:prSet presAssocID="{CAC8CA2F-C5D4-492A-80A9-07814665961A}" presName="horzSpace2" presStyleCnt="0"/>
      <dgm:spPr/>
    </dgm:pt>
    <dgm:pt modelId="{61BBD1D9-C9D7-41CB-B9D0-28A16CBCAB48}" type="pres">
      <dgm:prSet presAssocID="{CAC8CA2F-C5D4-492A-80A9-07814665961A}" presName="tx2" presStyleLbl="revTx" presStyleIdx="1" presStyleCnt="8"/>
      <dgm:spPr/>
      <dgm:t>
        <a:bodyPr/>
        <a:lstStyle/>
        <a:p>
          <a:endParaRPr lang="en-US"/>
        </a:p>
      </dgm:t>
    </dgm:pt>
    <dgm:pt modelId="{78507362-2B58-4DAF-B20A-AF42B52BA9E2}" type="pres">
      <dgm:prSet presAssocID="{CAC8CA2F-C5D4-492A-80A9-07814665961A}" presName="vert2" presStyleCnt="0"/>
      <dgm:spPr/>
    </dgm:pt>
    <dgm:pt modelId="{151C5AA3-6813-4CAD-A994-5131D6BBE9AD}" type="pres">
      <dgm:prSet presAssocID="{CAC8CA2F-C5D4-492A-80A9-07814665961A}" presName="thinLine2b" presStyleLbl="callout" presStyleIdx="0" presStyleCnt="4"/>
      <dgm:spPr/>
    </dgm:pt>
    <dgm:pt modelId="{D1D066CB-D08E-4063-ACDD-594F1F42EFB9}" type="pres">
      <dgm:prSet presAssocID="{CAC8CA2F-C5D4-492A-80A9-07814665961A}" presName="vertSpace2b" presStyleCnt="0"/>
      <dgm:spPr/>
    </dgm:pt>
    <dgm:pt modelId="{2CBC7001-A7F3-439C-96BF-29AA2FFC3FD0}" type="pres">
      <dgm:prSet presAssocID="{31AB2575-17D4-4484-A195-B98F1871CAF6}" presName="thickLine" presStyleLbl="alignNode1" presStyleIdx="1" presStyleCnt="4"/>
      <dgm:spPr/>
    </dgm:pt>
    <dgm:pt modelId="{925C180E-1473-4D1E-95F6-AEDC171E879F}" type="pres">
      <dgm:prSet presAssocID="{31AB2575-17D4-4484-A195-B98F1871CAF6}" presName="horz1" presStyleCnt="0"/>
      <dgm:spPr/>
    </dgm:pt>
    <dgm:pt modelId="{2EE21AA4-E753-4588-9BC0-C124E9356183}" type="pres">
      <dgm:prSet presAssocID="{31AB2575-17D4-4484-A195-B98F1871CAF6}" presName="tx1" presStyleLbl="revTx" presStyleIdx="2" presStyleCnt="8" custScaleX="131870"/>
      <dgm:spPr/>
      <dgm:t>
        <a:bodyPr/>
        <a:lstStyle/>
        <a:p>
          <a:endParaRPr lang="en-US"/>
        </a:p>
      </dgm:t>
    </dgm:pt>
    <dgm:pt modelId="{073E8A70-1283-4758-AFE1-58ABB7EC9E07}" type="pres">
      <dgm:prSet presAssocID="{31AB2575-17D4-4484-A195-B98F1871CAF6}" presName="vert1" presStyleCnt="0"/>
      <dgm:spPr/>
    </dgm:pt>
    <dgm:pt modelId="{80035B78-66B3-48FB-8D82-CD93C9FE0FA1}" type="pres">
      <dgm:prSet presAssocID="{DD067FA4-E570-408F-AE72-AEA73E06A60C}" presName="vertSpace2a" presStyleCnt="0"/>
      <dgm:spPr/>
    </dgm:pt>
    <dgm:pt modelId="{FCEA6826-8433-4ECD-B343-E5B8C6CFC6A8}" type="pres">
      <dgm:prSet presAssocID="{DD067FA4-E570-408F-AE72-AEA73E06A60C}" presName="horz2" presStyleCnt="0"/>
      <dgm:spPr/>
    </dgm:pt>
    <dgm:pt modelId="{6CF2EA9B-9216-4F87-B1F5-CB4799CE2454}" type="pres">
      <dgm:prSet presAssocID="{DD067FA4-E570-408F-AE72-AEA73E06A60C}" presName="horzSpace2" presStyleCnt="0"/>
      <dgm:spPr/>
    </dgm:pt>
    <dgm:pt modelId="{A25D3FC2-CC95-4E66-9F45-8730BC74FE22}" type="pres">
      <dgm:prSet presAssocID="{DD067FA4-E570-408F-AE72-AEA73E06A60C}" presName="tx2" presStyleLbl="revTx" presStyleIdx="3" presStyleCnt="8"/>
      <dgm:spPr/>
      <dgm:t>
        <a:bodyPr/>
        <a:lstStyle/>
        <a:p>
          <a:endParaRPr lang="en-US"/>
        </a:p>
      </dgm:t>
    </dgm:pt>
    <dgm:pt modelId="{649854D2-843E-4033-87F1-EDC98CC694E3}" type="pres">
      <dgm:prSet presAssocID="{DD067FA4-E570-408F-AE72-AEA73E06A60C}" presName="vert2" presStyleCnt="0"/>
      <dgm:spPr/>
    </dgm:pt>
    <dgm:pt modelId="{7CA78E68-D3BD-4481-A6E9-F5B1FE2EC337}" type="pres">
      <dgm:prSet presAssocID="{DD067FA4-E570-408F-AE72-AEA73E06A60C}" presName="thinLine2b" presStyleLbl="callout" presStyleIdx="1" presStyleCnt="4"/>
      <dgm:spPr/>
    </dgm:pt>
    <dgm:pt modelId="{A1461EA6-765E-4003-A4C2-F4B97CA39016}" type="pres">
      <dgm:prSet presAssocID="{DD067FA4-E570-408F-AE72-AEA73E06A60C}" presName="vertSpace2b" presStyleCnt="0"/>
      <dgm:spPr/>
    </dgm:pt>
    <dgm:pt modelId="{5E29DEEA-F388-446E-B22C-6373E22BE969}" type="pres">
      <dgm:prSet presAssocID="{E0D40CAC-E6AE-4D76-B6D8-D5BFE621A6A5}" presName="thickLine" presStyleLbl="alignNode1" presStyleIdx="2" presStyleCnt="4"/>
      <dgm:spPr/>
    </dgm:pt>
    <dgm:pt modelId="{6D5BC7C4-250A-4757-ADAC-8E6ECE1D4B1D}" type="pres">
      <dgm:prSet presAssocID="{E0D40CAC-E6AE-4D76-B6D8-D5BFE621A6A5}" presName="horz1" presStyleCnt="0"/>
      <dgm:spPr/>
    </dgm:pt>
    <dgm:pt modelId="{9FB2DCDC-7274-477E-BFB8-85CD2E556C33}" type="pres">
      <dgm:prSet presAssocID="{E0D40CAC-E6AE-4D76-B6D8-D5BFE621A6A5}" presName="tx1" presStyleLbl="revTx" presStyleIdx="4" presStyleCnt="8" custScaleX="131870"/>
      <dgm:spPr/>
      <dgm:t>
        <a:bodyPr/>
        <a:lstStyle/>
        <a:p>
          <a:endParaRPr lang="en-US"/>
        </a:p>
      </dgm:t>
    </dgm:pt>
    <dgm:pt modelId="{9FFD080B-15D6-48EB-A478-4A105C1E40C8}" type="pres">
      <dgm:prSet presAssocID="{E0D40CAC-E6AE-4D76-B6D8-D5BFE621A6A5}" presName="vert1" presStyleCnt="0"/>
      <dgm:spPr/>
    </dgm:pt>
    <dgm:pt modelId="{A10EF7DF-FC1D-4A6B-9325-FFA0DEC6BA77}" type="pres">
      <dgm:prSet presAssocID="{810CD61C-5722-4AEE-B7A8-759ACEA85E91}" presName="vertSpace2a" presStyleCnt="0"/>
      <dgm:spPr/>
    </dgm:pt>
    <dgm:pt modelId="{CCF29454-178F-41D3-8DAF-761C0E993851}" type="pres">
      <dgm:prSet presAssocID="{810CD61C-5722-4AEE-B7A8-759ACEA85E91}" presName="horz2" presStyleCnt="0"/>
      <dgm:spPr/>
    </dgm:pt>
    <dgm:pt modelId="{21C84784-7A28-42DD-A190-72EF94C1FF04}" type="pres">
      <dgm:prSet presAssocID="{810CD61C-5722-4AEE-B7A8-759ACEA85E91}" presName="horzSpace2" presStyleCnt="0"/>
      <dgm:spPr/>
    </dgm:pt>
    <dgm:pt modelId="{EE9F9188-CC40-4834-A3BE-74371158E0C7}" type="pres">
      <dgm:prSet presAssocID="{810CD61C-5722-4AEE-B7A8-759ACEA85E91}" presName="tx2" presStyleLbl="revTx" presStyleIdx="5" presStyleCnt="8"/>
      <dgm:spPr/>
      <dgm:t>
        <a:bodyPr/>
        <a:lstStyle/>
        <a:p>
          <a:endParaRPr lang="en-US"/>
        </a:p>
      </dgm:t>
    </dgm:pt>
    <dgm:pt modelId="{52EFD627-C9F7-4FDB-B712-FBFCA8A9956F}" type="pres">
      <dgm:prSet presAssocID="{810CD61C-5722-4AEE-B7A8-759ACEA85E91}" presName="vert2" presStyleCnt="0"/>
      <dgm:spPr/>
    </dgm:pt>
    <dgm:pt modelId="{B0537281-4626-4971-B653-91772C9025B6}" type="pres">
      <dgm:prSet presAssocID="{810CD61C-5722-4AEE-B7A8-759ACEA85E91}" presName="thinLine2b" presStyleLbl="callout" presStyleIdx="2" presStyleCnt="4"/>
      <dgm:spPr/>
    </dgm:pt>
    <dgm:pt modelId="{B8C9F1CB-7D6C-46E3-843D-0BBF006512CE}" type="pres">
      <dgm:prSet presAssocID="{810CD61C-5722-4AEE-B7A8-759ACEA85E91}" presName="vertSpace2b" presStyleCnt="0"/>
      <dgm:spPr/>
    </dgm:pt>
    <dgm:pt modelId="{F8AB323A-62E1-4835-95AC-FAB9E52EE188}" type="pres">
      <dgm:prSet presAssocID="{7A2CDC2D-77C7-463E-9635-B16567B66E15}" presName="thickLine" presStyleLbl="alignNode1" presStyleIdx="3" presStyleCnt="4"/>
      <dgm:spPr/>
    </dgm:pt>
    <dgm:pt modelId="{8899CA0B-61C8-4A35-B7B6-932FA8FF9A97}" type="pres">
      <dgm:prSet presAssocID="{7A2CDC2D-77C7-463E-9635-B16567B66E15}" presName="horz1" presStyleCnt="0"/>
      <dgm:spPr/>
    </dgm:pt>
    <dgm:pt modelId="{ADC3D47B-7D2E-4AF0-A293-9DFB5F3B4F90}" type="pres">
      <dgm:prSet presAssocID="{7A2CDC2D-77C7-463E-9635-B16567B66E15}" presName="tx1" presStyleLbl="revTx" presStyleIdx="6" presStyleCnt="8" custScaleX="131870"/>
      <dgm:spPr/>
      <dgm:t>
        <a:bodyPr/>
        <a:lstStyle/>
        <a:p>
          <a:endParaRPr lang="en-US"/>
        </a:p>
      </dgm:t>
    </dgm:pt>
    <dgm:pt modelId="{9DD34CEB-28BC-445C-9FC4-11A28BD5B0A8}" type="pres">
      <dgm:prSet presAssocID="{7A2CDC2D-77C7-463E-9635-B16567B66E15}" presName="vert1" presStyleCnt="0"/>
      <dgm:spPr/>
    </dgm:pt>
    <dgm:pt modelId="{0BEC8012-66C6-49C0-AE43-A87B22975439}" type="pres">
      <dgm:prSet presAssocID="{7721414C-D44B-4ACB-8F51-C740BF3D21DE}" presName="vertSpace2a" presStyleCnt="0"/>
      <dgm:spPr/>
    </dgm:pt>
    <dgm:pt modelId="{E9F3E438-F40B-42F0-8682-8F744570DC6A}" type="pres">
      <dgm:prSet presAssocID="{7721414C-D44B-4ACB-8F51-C740BF3D21DE}" presName="horz2" presStyleCnt="0"/>
      <dgm:spPr/>
    </dgm:pt>
    <dgm:pt modelId="{308ED431-6D06-415E-AECF-562F73A50AED}" type="pres">
      <dgm:prSet presAssocID="{7721414C-D44B-4ACB-8F51-C740BF3D21DE}" presName="horzSpace2" presStyleCnt="0"/>
      <dgm:spPr/>
    </dgm:pt>
    <dgm:pt modelId="{7A7172AA-0237-49BC-85E3-061D0C7C38A2}" type="pres">
      <dgm:prSet presAssocID="{7721414C-D44B-4ACB-8F51-C740BF3D21DE}" presName="tx2" presStyleLbl="revTx" presStyleIdx="7" presStyleCnt="8"/>
      <dgm:spPr/>
      <dgm:t>
        <a:bodyPr/>
        <a:lstStyle/>
        <a:p>
          <a:endParaRPr lang="en-US"/>
        </a:p>
      </dgm:t>
    </dgm:pt>
    <dgm:pt modelId="{D3D7EB8D-C22F-4436-86E9-330E697B0786}" type="pres">
      <dgm:prSet presAssocID="{7721414C-D44B-4ACB-8F51-C740BF3D21DE}" presName="vert2" presStyleCnt="0"/>
      <dgm:spPr/>
    </dgm:pt>
    <dgm:pt modelId="{2BA77281-6C10-4B12-BF61-02C9E881358D}" type="pres">
      <dgm:prSet presAssocID="{7721414C-D44B-4ACB-8F51-C740BF3D21DE}" presName="thinLine2b" presStyleLbl="callout" presStyleIdx="3" presStyleCnt="4"/>
      <dgm:spPr/>
    </dgm:pt>
    <dgm:pt modelId="{9B47A59A-5CBE-4284-AC0F-A82FB023DAC1}" type="pres">
      <dgm:prSet presAssocID="{7721414C-D44B-4ACB-8F51-C740BF3D21DE}" presName="vertSpace2b" presStyleCnt="0"/>
      <dgm:spPr/>
    </dgm:pt>
  </dgm:ptLst>
  <dgm:cxnLst>
    <dgm:cxn modelId="{F02537C2-EF68-4578-928F-6B3578D2BC27}" type="presOf" srcId="{810CD61C-5722-4AEE-B7A8-759ACEA85E91}" destId="{EE9F9188-CC40-4834-A3BE-74371158E0C7}" srcOrd="0" destOrd="0" presId="urn:microsoft.com/office/officeart/2008/layout/LinedList"/>
    <dgm:cxn modelId="{5C3E6FAB-683D-4A00-86E9-6562CB5AEF84}" srcId="{31AB2575-17D4-4484-A195-B98F1871CAF6}" destId="{DD067FA4-E570-408F-AE72-AEA73E06A60C}" srcOrd="0" destOrd="0" parTransId="{42F816B5-FC01-4956-AFD1-197E931B13B6}" sibTransId="{C0F20C9A-07D2-4D91-8F6A-E1A6A36EF8C5}"/>
    <dgm:cxn modelId="{CA6C9EA7-A359-4760-9D08-5B81635F4229}" type="presOf" srcId="{107DAC96-9379-4FC9-8D99-FD7B22EC551A}" destId="{41D4BA01-01B6-49C5-935D-2CC14EF342A5}" srcOrd="0" destOrd="0" presId="urn:microsoft.com/office/officeart/2008/layout/LinedList"/>
    <dgm:cxn modelId="{EFB702E6-A012-4A51-BFCE-919B89346703}" type="presOf" srcId="{CAC8CA2F-C5D4-492A-80A9-07814665961A}" destId="{61BBD1D9-C9D7-41CB-B9D0-28A16CBCAB48}" srcOrd="0" destOrd="0" presId="urn:microsoft.com/office/officeart/2008/layout/LinedList"/>
    <dgm:cxn modelId="{C75342E1-DD53-460C-91CD-CE7FEB49C420}" type="presOf" srcId="{DD067FA4-E570-408F-AE72-AEA73E06A60C}" destId="{A25D3FC2-CC95-4E66-9F45-8730BC74FE22}" srcOrd="0" destOrd="0" presId="urn:microsoft.com/office/officeart/2008/layout/LinedList"/>
    <dgm:cxn modelId="{28386FD4-AD86-4E95-BEA1-6C0E2BEF77D1}" srcId="{E0D40CAC-E6AE-4D76-B6D8-D5BFE621A6A5}" destId="{810CD61C-5722-4AEE-B7A8-759ACEA85E91}" srcOrd="0" destOrd="0" parTransId="{E76511E1-3797-414B-B906-C2E7ECF94BD0}" sibTransId="{37C171DD-4693-46A9-980C-5C9D1B9B4B2C}"/>
    <dgm:cxn modelId="{54BADF5F-040A-46F2-85F0-6F9459F1AFF1}" srcId="{107DAC96-9379-4FC9-8D99-FD7B22EC551A}" destId="{7A2CDC2D-77C7-463E-9635-B16567B66E15}" srcOrd="3" destOrd="0" parTransId="{9EA893E0-EAF1-4207-B0EE-DF199BB53C9D}" sibTransId="{17FA660C-04AA-449F-903C-B668DE723767}"/>
    <dgm:cxn modelId="{C97BCD32-8548-4BA5-AE25-D21138BA107C}" type="presOf" srcId="{90C7039E-1A19-4A07-89CA-1703A6F7A7ED}" destId="{A5164E4D-52C9-4693-9BB3-731FD558CDB5}" srcOrd="0" destOrd="0" presId="urn:microsoft.com/office/officeart/2008/layout/LinedList"/>
    <dgm:cxn modelId="{95EAF22B-3C9B-44BD-82CE-8605268D5E4C}" srcId="{107DAC96-9379-4FC9-8D99-FD7B22EC551A}" destId="{E0D40CAC-E6AE-4D76-B6D8-D5BFE621A6A5}" srcOrd="2" destOrd="0" parTransId="{ED310B58-4F50-4990-ABD7-CAFD033EF73F}" sibTransId="{7E04C989-DF7C-4B7C-8509-1998BEF6CE14}"/>
    <dgm:cxn modelId="{1D3F742D-2652-4FBD-BB15-98044FB2B971}" type="presOf" srcId="{7A2CDC2D-77C7-463E-9635-B16567B66E15}" destId="{ADC3D47B-7D2E-4AF0-A293-9DFB5F3B4F90}" srcOrd="0" destOrd="0" presId="urn:microsoft.com/office/officeart/2008/layout/LinedList"/>
    <dgm:cxn modelId="{E0E8C8E8-0C3F-4E21-9995-7BF00E7ED288}" type="presOf" srcId="{E0D40CAC-E6AE-4D76-B6D8-D5BFE621A6A5}" destId="{9FB2DCDC-7274-477E-BFB8-85CD2E556C33}" srcOrd="0" destOrd="0" presId="urn:microsoft.com/office/officeart/2008/layout/LinedList"/>
    <dgm:cxn modelId="{8DD2B4C7-651C-4A2A-AF7D-5B5E9A976CD8}" srcId="{107DAC96-9379-4FC9-8D99-FD7B22EC551A}" destId="{90C7039E-1A19-4A07-89CA-1703A6F7A7ED}" srcOrd="0" destOrd="0" parTransId="{FB5F58F9-6C95-424B-A05E-887E7B7C3702}" sibTransId="{EE4E6103-79AB-452B-A190-915787FAD0C1}"/>
    <dgm:cxn modelId="{95AB5E95-CF02-44D5-A5E1-238EFBC3B926}" type="presOf" srcId="{31AB2575-17D4-4484-A195-B98F1871CAF6}" destId="{2EE21AA4-E753-4588-9BC0-C124E9356183}" srcOrd="0" destOrd="0" presId="urn:microsoft.com/office/officeart/2008/layout/LinedList"/>
    <dgm:cxn modelId="{218C5691-7D68-4B13-8134-89BB8E8D7688}" srcId="{107DAC96-9379-4FC9-8D99-FD7B22EC551A}" destId="{31AB2575-17D4-4484-A195-B98F1871CAF6}" srcOrd="1" destOrd="0" parTransId="{8180586E-EAB3-44DA-B1CC-F721E903BC67}" sibTransId="{686CB44E-E647-4A7E-A8E6-25BB46BDDCAE}"/>
    <dgm:cxn modelId="{6F733F34-9D90-40D1-A5D7-2A370C08FF32}" srcId="{90C7039E-1A19-4A07-89CA-1703A6F7A7ED}" destId="{CAC8CA2F-C5D4-492A-80A9-07814665961A}" srcOrd="0" destOrd="0" parTransId="{C87B7695-3D9E-4761-B947-EF7830EC70B6}" sibTransId="{6C203F6D-E820-4C09-9295-E7BBC4D1F4D9}"/>
    <dgm:cxn modelId="{90959988-5F60-4AD1-BF57-7CF87ABF82AD}" type="presOf" srcId="{7721414C-D44B-4ACB-8F51-C740BF3D21DE}" destId="{7A7172AA-0237-49BC-85E3-061D0C7C38A2}" srcOrd="0" destOrd="0" presId="urn:microsoft.com/office/officeart/2008/layout/LinedList"/>
    <dgm:cxn modelId="{CCA8C3CD-86F9-4573-970E-5B0FE713888B}" srcId="{7A2CDC2D-77C7-463E-9635-B16567B66E15}" destId="{7721414C-D44B-4ACB-8F51-C740BF3D21DE}" srcOrd="0" destOrd="0" parTransId="{B858363B-60D6-483B-94A7-2C15D71A1500}" sibTransId="{C23EF881-03B8-44E8-811E-BDF95511A309}"/>
    <dgm:cxn modelId="{D73B2C87-3386-444E-A410-1E1DF9A69CC7}" type="presParOf" srcId="{41D4BA01-01B6-49C5-935D-2CC14EF342A5}" destId="{F672B312-8A2F-42A6-BD7A-10DAE6DC2E9A}" srcOrd="0" destOrd="0" presId="urn:microsoft.com/office/officeart/2008/layout/LinedList"/>
    <dgm:cxn modelId="{84CC7431-1805-4BE1-9546-24C6F2C0C60D}" type="presParOf" srcId="{41D4BA01-01B6-49C5-935D-2CC14EF342A5}" destId="{2F39CE7D-EB04-4B04-859C-37777E176A04}" srcOrd="1" destOrd="0" presId="urn:microsoft.com/office/officeart/2008/layout/LinedList"/>
    <dgm:cxn modelId="{024CADE4-9827-4045-B478-56A1BDD9FE61}" type="presParOf" srcId="{2F39CE7D-EB04-4B04-859C-37777E176A04}" destId="{A5164E4D-52C9-4693-9BB3-731FD558CDB5}" srcOrd="0" destOrd="0" presId="urn:microsoft.com/office/officeart/2008/layout/LinedList"/>
    <dgm:cxn modelId="{398BDA58-04B1-4F01-AF87-EBCE983319F4}" type="presParOf" srcId="{2F39CE7D-EB04-4B04-859C-37777E176A04}" destId="{6EBC72D3-A0BE-480D-9B95-D7F64FAAEF2B}" srcOrd="1" destOrd="0" presId="urn:microsoft.com/office/officeart/2008/layout/LinedList"/>
    <dgm:cxn modelId="{CE7A4B8E-1336-43EF-8F14-A8792C162892}" type="presParOf" srcId="{6EBC72D3-A0BE-480D-9B95-D7F64FAAEF2B}" destId="{A8B27A4B-2122-4829-9D67-B7DE50EAB6BF}" srcOrd="0" destOrd="0" presId="urn:microsoft.com/office/officeart/2008/layout/LinedList"/>
    <dgm:cxn modelId="{36416DA9-BE1E-4374-8FAB-6308BE3524B2}" type="presParOf" srcId="{6EBC72D3-A0BE-480D-9B95-D7F64FAAEF2B}" destId="{EF3C3B9D-832C-4943-B3F8-4D7E6F482C4E}" srcOrd="1" destOrd="0" presId="urn:microsoft.com/office/officeart/2008/layout/LinedList"/>
    <dgm:cxn modelId="{1D5842B8-44D3-4B1E-BBFF-7D675B97EC89}" type="presParOf" srcId="{EF3C3B9D-832C-4943-B3F8-4D7E6F482C4E}" destId="{4A5940EF-9DA9-4799-9D29-72427154A12A}" srcOrd="0" destOrd="0" presId="urn:microsoft.com/office/officeart/2008/layout/LinedList"/>
    <dgm:cxn modelId="{6E924E33-4AC1-4AF3-AD77-66C85C11F3D6}" type="presParOf" srcId="{EF3C3B9D-832C-4943-B3F8-4D7E6F482C4E}" destId="{61BBD1D9-C9D7-41CB-B9D0-28A16CBCAB48}" srcOrd="1" destOrd="0" presId="urn:microsoft.com/office/officeart/2008/layout/LinedList"/>
    <dgm:cxn modelId="{4F9CCD9B-3670-4726-9F2B-F1F708CC66E4}" type="presParOf" srcId="{EF3C3B9D-832C-4943-B3F8-4D7E6F482C4E}" destId="{78507362-2B58-4DAF-B20A-AF42B52BA9E2}" srcOrd="2" destOrd="0" presId="urn:microsoft.com/office/officeart/2008/layout/LinedList"/>
    <dgm:cxn modelId="{539902DC-892A-4199-A067-CEE02D126BD6}" type="presParOf" srcId="{6EBC72D3-A0BE-480D-9B95-D7F64FAAEF2B}" destId="{151C5AA3-6813-4CAD-A994-5131D6BBE9AD}" srcOrd="2" destOrd="0" presId="urn:microsoft.com/office/officeart/2008/layout/LinedList"/>
    <dgm:cxn modelId="{6F72C6DD-6809-4F42-B618-2B1689F9C216}" type="presParOf" srcId="{6EBC72D3-A0BE-480D-9B95-D7F64FAAEF2B}" destId="{D1D066CB-D08E-4063-ACDD-594F1F42EFB9}" srcOrd="3" destOrd="0" presId="urn:microsoft.com/office/officeart/2008/layout/LinedList"/>
    <dgm:cxn modelId="{2D8CACA7-B657-479E-BE81-02BBD64070A3}" type="presParOf" srcId="{41D4BA01-01B6-49C5-935D-2CC14EF342A5}" destId="{2CBC7001-A7F3-439C-96BF-29AA2FFC3FD0}" srcOrd="2" destOrd="0" presId="urn:microsoft.com/office/officeart/2008/layout/LinedList"/>
    <dgm:cxn modelId="{BB078104-CD66-46AD-9F03-651C1B39C15F}" type="presParOf" srcId="{41D4BA01-01B6-49C5-935D-2CC14EF342A5}" destId="{925C180E-1473-4D1E-95F6-AEDC171E879F}" srcOrd="3" destOrd="0" presId="urn:microsoft.com/office/officeart/2008/layout/LinedList"/>
    <dgm:cxn modelId="{84187852-D7FA-4F14-BB60-EB40D1983B95}" type="presParOf" srcId="{925C180E-1473-4D1E-95F6-AEDC171E879F}" destId="{2EE21AA4-E753-4588-9BC0-C124E9356183}" srcOrd="0" destOrd="0" presId="urn:microsoft.com/office/officeart/2008/layout/LinedList"/>
    <dgm:cxn modelId="{BEC5318C-56D2-4984-B0D8-4F5DB14D4BCD}" type="presParOf" srcId="{925C180E-1473-4D1E-95F6-AEDC171E879F}" destId="{073E8A70-1283-4758-AFE1-58ABB7EC9E07}" srcOrd="1" destOrd="0" presId="urn:microsoft.com/office/officeart/2008/layout/LinedList"/>
    <dgm:cxn modelId="{3AD576C5-DD80-434F-AE18-2E0D1DAE5CA0}" type="presParOf" srcId="{073E8A70-1283-4758-AFE1-58ABB7EC9E07}" destId="{80035B78-66B3-48FB-8D82-CD93C9FE0FA1}" srcOrd="0" destOrd="0" presId="urn:microsoft.com/office/officeart/2008/layout/LinedList"/>
    <dgm:cxn modelId="{DAE2E346-EBBD-4700-8178-823DBD44A774}" type="presParOf" srcId="{073E8A70-1283-4758-AFE1-58ABB7EC9E07}" destId="{FCEA6826-8433-4ECD-B343-E5B8C6CFC6A8}" srcOrd="1" destOrd="0" presId="urn:microsoft.com/office/officeart/2008/layout/LinedList"/>
    <dgm:cxn modelId="{E68C3441-F7C4-4547-8E94-2BD1C571FF27}" type="presParOf" srcId="{FCEA6826-8433-4ECD-B343-E5B8C6CFC6A8}" destId="{6CF2EA9B-9216-4F87-B1F5-CB4799CE2454}" srcOrd="0" destOrd="0" presId="urn:microsoft.com/office/officeart/2008/layout/LinedList"/>
    <dgm:cxn modelId="{5E7DA934-A2C6-4CDC-AD3F-76F8041367B7}" type="presParOf" srcId="{FCEA6826-8433-4ECD-B343-E5B8C6CFC6A8}" destId="{A25D3FC2-CC95-4E66-9F45-8730BC74FE22}" srcOrd="1" destOrd="0" presId="urn:microsoft.com/office/officeart/2008/layout/LinedList"/>
    <dgm:cxn modelId="{CA786756-F7A6-4FE2-B375-807E4E924C5C}" type="presParOf" srcId="{FCEA6826-8433-4ECD-B343-E5B8C6CFC6A8}" destId="{649854D2-843E-4033-87F1-EDC98CC694E3}" srcOrd="2" destOrd="0" presId="urn:microsoft.com/office/officeart/2008/layout/LinedList"/>
    <dgm:cxn modelId="{27D62B31-5FAD-4F51-BD09-BC067CD298F4}" type="presParOf" srcId="{073E8A70-1283-4758-AFE1-58ABB7EC9E07}" destId="{7CA78E68-D3BD-4481-A6E9-F5B1FE2EC337}" srcOrd="2" destOrd="0" presId="urn:microsoft.com/office/officeart/2008/layout/LinedList"/>
    <dgm:cxn modelId="{EA6214DE-9E83-4C8E-B975-2B420E6F9EAE}" type="presParOf" srcId="{073E8A70-1283-4758-AFE1-58ABB7EC9E07}" destId="{A1461EA6-765E-4003-A4C2-F4B97CA39016}" srcOrd="3" destOrd="0" presId="urn:microsoft.com/office/officeart/2008/layout/LinedList"/>
    <dgm:cxn modelId="{3806DACA-8461-464C-8337-55894A96CCB3}" type="presParOf" srcId="{41D4BA01-01B6-49C5-935D-2CC14EF342A5}" destId="{5E29DEEA-F388-446E-B22C-6373E22BE969}" srcOrd="4" destOrd="0" presId="urn:microsoft.com/office/officeart/2008/layout/LinedList"/>
    <dgm:cxn modelId="{6A3AF2E6-B026-4195-B4C9-5D292232E105}" type="presParOf" srcId="{41D4BA01-01B6-49C5-935D-2CC14EF342A5}" destId="{6D5BC7C4-250A-4757-ADAC-8E6ECE1D4B1D}" srcOrd="5" destOrd="0" presId="urn:microsoft.com/office/officeart/2008/layout/LinedList"/>
    <dgm:cxn modelId="{FEBC0070-2EDC-4587-AC10-7C2EFE77397C}" type="presParOf" srcId="{6D5BC7C4-250A-4757-ADAC-8E6ECE1D4B1D}" destId="{9FB2DCDC-7274-477E-BFB8-85CD2E556C33}" srcOrd="0" destOrd="0" presId="urn:microsoft.com/office/officeart/2008/layout/LinedList"/>
    <dgm:cxn modelId="{BE8D8FC7-85EC-46F3-98D8-840F60C584BF}" type="presParOf" srcId="{6D5BC7C4-250A-4757-ADAC-8E6ECE1D4B1D}" destId="{9FFD080B-15D6-48EB-A478-4A105C1E40C8}" srcOrd="1" destOrd="0" presId="urn:microsoft.com/office/officeart/2008/layout/LinedList"/>
    <dgm:cxn modelId="{B6C50F4D-CDE6-4BD7-A0D4-BD83C7DB124E}" type="presParOf" srcId="{9FFD080B-15D6-48EB-A478-4A105C1E40C8}" destId="{A10EF7DF-FC1D-4A6B-9325-FFA0DEC6BA77}" srcOrd="0" destOrd="0" presId="urn:microsoft.com/office/officeart/2008/layout/LinedList"/>
    <dgm:cxn modelId="{C2BBAD91-EBC4-4324-BBF3-C7C0B9A8B761}" type="presParOf" srcId="{9FFD080B-15D6-48EB-A478-4A105C1E40C8}" destId="{CCF29454-178F-41D3-8DAF-761C0E993851}" srcOrd="1" destOrd="0" presId="urn:microsoft.com/office/officeart/2008/layout/LinedList"/>
    <dgm:cxn modelId="{BB2F5DC1-282F-4BE2-A5F6-88CE78A3EB7B}" type="presParOf" srcId="{CCF29454-178F-41D3-8DAF-761C0E993851}" destId="{21C84784-7A28-42DD-A190-72EF94C1FF04}" srcOrd="0" destOrd="0" presId="urn:microsoft.com/office/officeart/2008/layout/LinedList"/>
    <dgm:cxn modelId="{B0D6FB65-4791-4329-BC35-052490248D96}" type="presParOf" srcId="{CCF29454-178F-41D3-8DAF-761C0E993851}" destId="{EE9F9188-CC40-4834-A3BE-74371158E0C7}" srcOrd="1" destOrd="0" presId="urn:microsoft.com/office/officeart/2008/layout/LinedList"/>
    <dgm:cxn modelId="{54E5D11A-E960-4AF8-ACE1-7CBB9BB52A81}" type="presParOf" srcId="{CCF29454-178F-41D3-8DAF-761C0E993851}" destId="{52EFD627-C9F7-4FDB-B712-FBFCA8A9956F}" srcOrd="2" destOrd="0" presId="urn:microsoft.com/office/officeart/2008/layout/LinedList"/>
    <dgm:cxn modelId="{8F3C848D-337A-4E1D-9381-361BABF7BE5B}" type="presParOf" srcId="{9FFD080B-15D6-48EB-A478-4A105C1E40C8}" destId="{B0537281-4626-4971-B653-91772C9025B6}" srcOrd="2" destOrd="0" presId="urn:microsoft.com/office/officeart/2008/layout/LinedList"/>
    <dgm:cxn modelId="{61C0B87F-F242-4C52-B871-2DD650BB9A34}" type="presParOf" srcId="{9FFD080B-15D6-48EB-A478-4A105C1E40C8}" destId="{B8C9F1CB-7D6C-46E3-843D-0BBF006512CE}" srcOrd="3" destOrd="0" presId="urn:microsoft.com/office/officeart/2008/layout/LinedList"/>
    <dgm:cxn modelId="{B3600ACA-FB2D-42DC-9EFB-276952D2FF37}" type="presParOf" srcId="{41D4BA01-01B6-49C5-935D-2CC14EF342A5}" destId="{F8AB323A-62E1-4835-95AC-FAB9E52EE188}" srcOrd="6" destOrd="0" presId="urn:microsoft.com/office/officeart/2008/layout/LinedList"/>
    <dgm:cxn modelId="{92CF7A8B-3E99-4237-ADF6-532A46F67F21}" type="presParOf" srcId="{41D4BA01-01B6-49C5-935D-2CC14EF342A5}" destId="{8899CA0B-61C8-4A35-B7B6-932FA8FF9A97}" srcOrd="7" destOrd="0" presId="urn:microsoft.com/office/officeart/2008/layout/LinedList"/>
    <dgm:cxn modelId="{0F3D8011-E4F6-4A0D-B876-868478A2EBFD}" type="presParOf" srcId="{8899CA0B-61C8-4A35-B7B6-932FA8FF9A97}" destId="{ADC3D47B-7D2E-4AF0-A293-9DFB5F3B4F90}" srcOrd="0" destOrd="0" presId="urn:microsoft.com/office/officeart/2008/layout/LinedList"/>
    <dgm:cxn modelId="{950E3C20-7818-4303-ABC2-59F21704D493}" type="presParOf" srcId="{8899CA0B-61C8-4A35-B7B6-932FA8FF9A97}" destId="{9DD34CEB-28BC-445C-9FC4-11A28BD5B0A8}" srcOrd="1" destOrd="0" presId="urn:microsoft.com/office/officeart/2008/layout/LinedList"/>
    <dgm:cxn modelId="{8D7EC925-E73D-41B8-9402-F5421FEB60EF}" type="presParOf" srcId="{9DD34CEB-28BC-445C-9FC4-11A28BD5B0A8}" destId="{0BEC8012-66C6-49C0-AE43-A87B22975439}" srcOrd="0" destOrd="0" presId="urn:microsoft.com/office/officeart/2008/layout/LinedList"/>
    <dgm:cxn modelId="{09C7787C-BEEB-47BE-95E4-ECAB70B62349}" type="presParOf" srcId="{9DD34CEB-28BC-445C-9FC4-11A28BD5B0A8}" destId="{E9F3E438-F40B-42F0-8682-8F744570DC6A}" srcOrd="1" destOrd="0" presId="urn:microsoft.com/office/officeart/2008/layout/LinedList"/>
    <dgm:cxn modelId="{B749FABC-F94B-483C-A6CF-9019BFBE37F6}" type="presParOf" srcId="{E9F3E438-F40B-42F0-8682-8F744570DC6A}" destId="{308ED431-6D06-415E-AECF-562F73A50AED}" srcOrd="0" destOrd="0" presId="urn:microsoft.com/office/officeart/2008/layout/LinedList"/>
    <dgm:cxn modelId="{79386B24-E5E4-4048-A897-33FDA8DC15F1}" type="presParOf" srcId="{E9F3E438-F40B-42F0-8682-8F744570DC6A}" destId="{7A7172AA-0237-49BC-85E3-061D0C7C38A2}" srcOrd="1" destOrd="0" presId="urn:microsoft.com/office/officeart/2008/layout/LinedList"/>
    <dgm:cxn modelId="{0C625311-3B60-4DA5-A6BE-BAB83351F6BB}" type="presParOf" srcId="{E9F3E438-F40B-42F0-8682-8F744570DC6A}" destId="{D3D7EB8D-C22F-4436-86E9-330E697B0786}" srcOrd="2" destOrd="0" presId="urn:microsoft.com/office/officeart/2008/layout/LinedList"/>
    <dgm:cxn modelId="{21946BB4-C0D1-46AA-AC6F-8776CF8A0570}" type="presParOf" srcId="{9DD34CEB-28BC-445C-9FC4-11A28BD5B0A8}" destId="{2BA77281-6C10-4B12-BF61-02C9E881358D}" srcOrd="2" destOrd="0" presId="urn:microsoft.com/office/officeart/2008/layout/LinedList"/>
    <dgm:cxn modelId="{AC451A55-EC7B-4FFF-B807-C6BA90A250C4}" type="presParOf" srcId="{9DD34CEB-28BC-445C-9FC4-11A28BD5B0A8}" destId="{9B47A59A-5CBE-4284-AC0F-A82FB023DAC1}" srcOrd="3"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434768-D589-45F7-9BB1-D34FE3856E3D}">
      <dsp:nvSpPr>
        <dsp:cNvPr id="0" name=""/>
        <dsp:cNvSpPr/>
      </dsp:nvSpPr>
      <dsp:spPr>
        <a:xfrm>
          <a:off x="0" y="178631"/>
          <a:ext cx="6569075" cy="1872000"/>
        </a:xfrm>
        <a:prstGeom prst="rect">
          <a:avLst/>
        </a:prstGeom>
        <a:solidFill>
          <a:schemeClr val="accent2">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146304" rIns="256032" bIns="146304" numCol="1" spcCol="1270" anchor="ctr" anchorCtr="0">
          <a:noAutofit/>
        </a:bodyPr>
        <a:lstStyle/>
        <a:p>
          <a:pPr lvl="0" algn="ctr" defTabSz="1600200">
            <a:lnSpc>
              <a:spcPct val="90000"/>
            </a:lnSpc>
            <a:spcBef>
              <a:spcPct val="0"/>
            </a:spcBef>
            <a:spcAft>
              <a:spcPct val="35000"/>
            </a:spcAft>
          </a:pPr>
          <a:r>
            <a:rPr lang="en-US" sz="3600" b="1" kern="1200" dirty="0" smtClean="0">
              <a:latin typeface="Arial" panose="020B0604020202020204" pitchFamily="34" charset="0"/>
              <a:cs typeface="Arial" panose="020B0604020202020204" pitchFamily="34" charset="0"/>
            </a:rPr>
            <a:t>#6-Promote Efficient Management of OPTN</a:t>
          </a:r>
          <a:endParaRPr lang="en-US" sz="3600" b="1" kern="1200" dirty="0">
            <a:latin typeface="Arial" panose="020B0604020202020204" pitchFamily="34" charset="0"/>
            <a:cs typeface="Arial" panose="020B0604020202020204" pitchFamily="34" charset="0"/>
          </a:endParaRPr>
        </a:p>
      </dsp:txBody>
      <dsp:txXfrm>
        <a:off x="0" y="178631"/>
        <a:ext cx="6569075" cy="1872000"/>
      </dsp:txXfrm>
    </dsp:sp>
    <dsp:sp modelId="{97143A5F-636A-47AA-8340-F7F0D10E2F53}">
      <dsp:nvSpPr>
        <dsp:cNvPr id="0" name=""/>
        <dsp:cNvSpPr/>
      </dsp:nvSpPr>
      <dsp:spPr>
        <a:xfrm>
          <a:off x="0" y="2050631"/>
          <a:ext cx="6569075" cy="2854800"/>
        </a:xfrm>
        <a:prstGeom prst="rect">
          <a:avLst/>
        </a:prstGeom>
        <a:solidFill>
          <a:schemeClr val="accent1">
            <a:lumMod val="20000"/>
            <a:lumOff val="80000"/>
            <a:alpha val="90000"/>
          </a:schemeClr>
        </a:solidFill>
        <a:ln w="28575"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smtClean="0">
              <a:latin typeface="Arial" panose="020B0604020202020204" pitchFamily="34" charset="0"/>
              <a:cs typeface="Arial" panose="020B0604020202020204" pitchFamily="34" charset="0"/>
            </a:rPr>
            <a:t>Provide clarity to requirements </a:t>
          </a:r>
          <a:endParaRPr lang="en-US" sz="2400" kern="1200" dirty="0">
            <a:latin typeface="Arial" panose="020B0604020202020204" pitchFamily="34" charset="0"/>
            <a:cs typeface="Arial" panose="020B0604020202020204" pitchFamily="34" charset="0"/>
          </a:endParaRPr>
        </a:p>
      </dsp:txBody>
      <dsp:txXfrm>
        <a:off x="0" y="2050631"/>
        <a:ext cx="6569075" cy="28548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72B312-8A2F-42A6-BD7A-10DAE6DC2E9A}">
      <dsp:nvSpPr>
        <dsp:cNvPr id="0" name=""/>
        <dsp:cNvSpPr/>
      </dsp:nvSpPr>
      <dsp:spPr>
        <a:xfrm>
          <a:off x="0" y="0"/>
          <a:ext cx="8561731" cy="0"/>
        </a:xfrm>
        <a:prstGeom prst="line">
          <a:avLst/>
        </a:prstGeom>
        <a:solidFill>
          <a:schemeClr val="accent2">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164E4D-52C9-4693-9BB3-731FD558CDB5}">
      <dsp:nvSpPr>
        <dsp:cNvPr id="0" name=""/>
        <dsp:cNvSpPr/>
      </dsp:nvSpPr>
      <dsp:spPr>
        <a:xfrm>
          <a:off x="0" y="0"/>
          <a:ext cx="2121351" cy="11549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solidFill>
                <a:schemeClr val="tx1"/>
              </a:solidFill>
              <a:latin typeface="Arial" panose="020B0604020202020204" pitchFamily="34" charset="0"/>
              <a:cs typeface="Arial" panose="020B0604020202020204" pitchFamily="34" charset="0"/>
            </a:rPr>
            <a:t>Product</a:t>
          </a:r>
          <a:endParaRPr lang="en-US" sz="2000" b="1" kern="1200" dirty="0">
            <a:solidFill>
              <a:schemeClr val="tx1"/>
            </a:solidFill>
            <a:latin typeface="Arial" panose="020B0604020202020204" pitchFamily="34" charset="0"/>
            <a:cs typeface="Arial" panose="020B0604020202020204" pitchFamily="34" charset="0"/>
          </a:endParaRPr>
        </a:p>
      </dsp:txBody>
      <dsp:txXfrm>
        <a:off x="0" y="0"/>
        <a:ext cx="2121351" cy="1154991"/>
      </dsp:txXfrm>
    </dsp:sp>
    <dsp:sp modelId="{61BBD1D9-C9D7-41CB-B9D0-28A16CBCAB48}">
      <dsp:nvSpPr>
        <dsp:cNvPr id="0" name=""/>
        <dsp:cNvSpPr/>
      </dsp:nvSpPr>
      <dsp:spPr>
        <a:xfrm>
          <a:off x="2242001" y="52448"/>
          <a:ext cx="6314025" cy="1048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kern="1200" dirty="0" smtClean="0">
              <a:solidFill>
                <a:schemeClr val="tx1"/>
              </a:solidFill>
              <a:latin typeface="Arial" panose="020B0604020202020204" pitchFamily="34" charset="0"/>
              <a:cs typeface="Arial" panose="020B0604020202020204" pitchFamily="34" charset="0"/>
            </a:rPr>
            <a:t>Policy</a:t>
          </a:r>
        </a:p>
        <a:p>
          <a:pPr lvl="0" algn="l" defTabSz="889000">
            <a:lnSpc>
              <a:spcPct val="90000"/>
            </a:lnSpc>
            <a:spcBef>
              <a:spcPct val="0"/>
            </a:spcBef>
            <a:spcAft>
              <a:spcPct val="35000"/>
            </a:spcAft>
          </a:pPr>
          <a:r>
            <a:rPr lang="en-US" sz="2000" kern="1200" dirty="0" smtClean="0">
              <a:solidFill>
                <a:schemeClr val="tx1"/>
              </a:solidFill>
              <a:latin typeface="Arial" panose="020B0604020202020204" pitchFamily="34" charset="0"/>
              <a:cs typeface="Arial" panose="020B0604020202020204" pitchFamily="34" charset="0"/>
            </a:rPr>
            <a:t>Professional </a:t>
          </a:r>
          <a:r>
            <a:rPr lang="en-US" sz="2000" kern="1200" dirty="0" smtClean="0">
              <a:solidFill>
                <a:schemeClr val="tx1"/>
              </a:solidFill>
              <a:latin typeface="Arial" panose="020B0604020202020204" pitchFamily="34" charset="0"/>
              <a:cs typeface="Arial" panose="020B0604020202020204" pitchFamily="34" charset="0"/>
            </a:rPr>
            <a:t>Education</a:t>
          </a:r>
          <a:endParaRPr lang="en-US" sz="2000" kern="1200" dirty="0">
            <a:solidFill>
              <a:schemeClr val="tx1"/>
            </a:solidFill>
            <a:latin typeface="Arial" panose="020B0604020202020204" pitchFamily="34" charset="0"/>
            <a:cs typeface="Arial" panose="020B0604020202020204" pitchFamily="34" charset="0"/>
          </a:endParaRPr>
        </a:p>
      </dsp:txBody>
      <dsp:txXfrm>
        <a:off x="2242001" y="52448"/>
        <a:ext cx="6314025" cy="1048967"/>
      </dsp:txXfrm>
    </dsp:sp>
    <dsp:sp modelId="{151C5AA3-6813-4CAD-A994-5131D6BBE9AD}">
      <dsp:nvSpPr>
        <dsp:cNvPr id="0" name=""/>
        <dsp:cNvSpPr/>
      </dsp:nvSpPr>
      <dsp:spPr>
        <a:xfrm>
          <a:off x="2121351" y="1101415"/>
          <a:ext cx="6434675" cy="0"/>
        </a:xfrm>
        <a:prstGeom prst="line">
          <a:avLst/>
        </a:prstGeom>
        <a:solidFill>
          <a:schemeClr val="accent2">
            <a:hueOff val="0"/>
            <a:satOff val="0"/>
            <a:lumOff val="0"/>
            <a:alphaOff val="0"/>
          </a:schemeClr>
        </a:solidFill>
        <a:ln w="28575"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CBC7001-A7F3-439C-96BF-29AA2FFC3FD0}">
      <dsp:nvSpPr>
        <dsp:cNvPr id="0" name=""/>
        <dsp:cNvSpPr/>
      </dsp:nvSpPr>
      <dsp:spPr>
        <a:xfrm>
          <a:off x="0" y="1154991"/>
          <a:ext cx="8561731" cy="0"/>
        </a:xfrm>
        <a:prstGeom prst="line">
          <a:avLst/>
        </a:prstGeom>
        <a:solidFill>
          <a:schemeClr val="accent2">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E21AA4-E753-4588-9BC0-C124E9356183}">
      <dsp:nvSpPr>
        <dsp:cNvPr id="0" name=""/>
        <dsp:cNvSpPr/>
      </dsp:nvSpPr>
      <dsp:spPr>
        <a:xfrm>
          <a:off x="0" y="1154991"/>
          <a:ext cx="2121351" cy="11549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solidFill>
                <a:schemeClr val="tx1"/>
              </a:solidFill>
              <a:latin typeface="Arial" panose="020B0604020202020204" pitchFamily="34" charset="0"/>
              <a:cs typeface="Arial" panose="020B0604020202020204" pitchFamily="34" charset="0"/>
            </a:rPr>
            <a:t>Target Population Impact:  </a:t>
          </a:r>
          <a:endParaRPr lang="en-US" sz="2000" i="1" kern="1200" dirty="0">
            <a:solidFill>
              <a:schemeClr val="tx1"/>
            </a:solidFill>
            <a:latin typeface="Arial" panose="020B0604020202020204" pitchFamily="34" charset="0"/>
            <a:cs typeface="Arial" panose="020B0604020202020204" pitchFamily="34" charset="0"/>
          </a:endParaRPr>
        </a:p>
      </dsp:txBody>
      <dsp:txXfrm>
        <a:off x="0" y="1154991"/>
        <a:ext cx="2121351" cy="1154991"/>
      </dsp:txXfrm>
    </dsp:sp>
    <dsp:sp modelId="{A25D3FC2-CC95-4E66-9F45-8730BC74FE22}">
      <dsp:nvSpPr>
        <dsp:cNvPr id="0" name=""/>
        <dsp:cNvSpPr/>
      </dsp:nvSpPr>
      <dsp:spPr>
        <a:xfrm>
          <a:off x="2242001" y="1207440"/>
          <a:ext cx="6314025" cy="1048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i="1" kern="1200" dirty="0" smtClean="0">
              <a:solidFill>
                <a:schemeClr val="tx1"/>
              </a:solidFill>
              <a:latin typeface="Arial" panose="020B0604020202020204" pitchFamily="34" charset="0"/>
              <a:cs typeface="Arial" panose="020B0604020202020204" pitchFamily="34" charset="0"/>
            </a:rPr>
            <a:t>Transplant Professionals</a:t>
          </a:r>
          <a:endParaRPr lang="en-US" sz="2000" i="1" kern="1200" dirty="0">
            <a:solidFill>
              <a:schemeClr val="tx1"/>
            </a:solidFill>
            <a:latin typeface="Arial" panose="020B0604020202020204" pitchFamily="34" charset="0"/>
            <a:cs typeface="Arial" panose="020B0604020202020204" pitchFamily="34" charset="0"/>
          </a:endParaRPr>
        </a:p>
      </dsp:txBody>
      <dsp:txXfrm>
        <a:off x="2242001" y="1207440"/>
        <a:ext cx="6314025" cy="1048967"/>
      </dsp:txXfrm>
    </dsp:sp>
    <dsp:sp modelId="{7CA78E68-D3BD-4481-A6E9-F5B1FE2EC337}">
      <dsp:nvSpPr>
        <dsp:cNvPr id="0" name=""/>
        <dsp:cNvSpPr/>
      </dsp:nvSpPr>
      <dsp:spPr>
        <a:xfrm>
          <a:off x="2121351" y="2256407"/>
          <a:ext cx="6434675" cy="0"/>
        </a:xfrm>
        <a:prstGeom prst="line">
          <a:avLst/>
        </a:prstGeom>
        <a:solidFill>
          <a:schemeClr val="accent2">
            <a:hueOff val="0"/>
            <a:satOff val="0"/>
            <a:lumOff val="0"/>
            <a:alphaOff val="0"/>
          </a:schemeClr>
        </a:solidFill>
        <a:ln w="28575"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E29DEEA-F388-446E-B22C-6373E22BE969}">
      <dsp:nvSpPr>
        <dsp:cNvPr id="0" name=""/>
        <dsp:cNvSpPr/>
      </dsp:nvSpPr>
      <dsp:spPr>
        <a:xfrm>
          <a:off x="0" y="2309983"/>
          <a:ext cx="8561731" cy="0"/>
        </a:xfrm>
        <a:prstGeom prst="line">
          <a:avLst/>
        </a:prstGeom>
        <a:solidFill>
          <a:schemeClr val="accent2">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B2DCDC-7274-477E-BFB8-85CD2E556C33}">
      <dsp:nvSpPr>
        <dsp:cNvPr id="0" name=""/>
        <dsp:cNvSpPr/>
      </dsp:nvSpPr>
      <dsp:spPr>
        <a:xfrm>
          <a:off x="0" y="2309983"/>
          <a:ext cx="2121351" cy="11549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solidFill>
                <a:schemeClr val="tx1"/>
              </a:solidFill>
              <a:latin typeface="Arial" panose="020B0604020202020204" pitchFamily="34" charset="0"/>
              <a:cs typeface="Arial" panose="020B0604020202020204" pitchFamily="34" charset="0"/>
            </a:rPr>
            <a:t>Total IT Implementation </a:t>
          </a:r>
          <a:r>
            <a:rPr lang="en-US" sz="2000" b="1" kern="1200" dirty="0" smtClean="0">
              <a:solidFill>
                <a:schemeClr val="tx1"/>
              </a:solidFill>
              <a:latin typeface="Arial" panose="020B0604020202020204" pitchFamily="34" charset="0"/>
              <a:cs typeface="Arial" panose="020B0604020202020204" pitchFamily="34" charset="0"/>
            </a:rPr>
            <a:t>Hours**</a:t>
          </a:r>
          <a:endParaRPr lang="en-US" sz="2000" kern="1200" dirty="0">
            <a:solidFill>
              <a:schemeClr val="tx1"/>
            </a:solidFill>
            <a:latin typeface="Arial" panose="020B0604020202020204" pitchFamily="34" charset="0"/>
            <a:cs typeface="Arial" panose="020B0604020202020204" pitchFamily="34" charset="0"/>
          </a:endParaRPr>
        </a:p>
      </dsp:txBody>
      <dsp:txXfrm>
        <a:off x="0" y="2309983"/>
        <a:ext cx="2121351" cy="1154991"/>
      </dsp:txXfrm>
    </dsp:sp>
    <dsp:sp modelId="{EE9F9188-CC40-4834-A3BE-74371158E0C7}">
      <dsp:nvSpPr>
        <dsp:cNvPr id="0" name=""/>
        <dsp:cNvSpPr/>
      </dsp:nvSpPr>
      <dsp:spPr>
        <a:xfrm>
          <a:off x="2242001" y="2362431"/>
          <a:ext cx="6314025" cy="1048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solidFill>
                <a:schemeClr val="tx1"/>
              </a:solidFill>
              <a:latin typeface="Arial" panose="020B0604020202020204" pitchFamily="34" charset="0"/>
              <a:cs typeface="Arial" panose="020B0604020202020204" pitchFamily="34" charset="0"/>
            </a:rPr>
            <a:t>750/10,680</a:t>
          </a:r>
          <a:endParaRPr lang="en-US" sz="2000" b="1" kern="1200" dirty="0">
            <a:solidFill>
              <a:schemeClr val="tx1"/>
            </a:solidFill>
            <a:latin typeface="Arial" panose="020B0604020202020204" pitchFamily="34" charset="0"/>
            <a:cs typeface="Arial" panose="020B0604020202020204" pitchFamily="34" charset="0"/>
          </a:endParaRPr>
        </a:p>
      </dsp:txBody>
      <dsp:txXfrm>
        <a:off x="2242001" y="2362431"/>
        <a:ext cx="6314025" cy="1048967"/>
      </dsp:txXfrm>
    </dsp:sp>
    <dsp:sp modelId="{B0537281-4626-4971-B653-91772C9025B6}">
      <dsp:nvSpPr>
        <dsp:cNvPr id="0" name=""/>
        <dsp:cNvSpPr/>
      </dsp:nvSpPr>
      <dsp:spPr>
        <a:xfrm>
          <a:off x="2121351" y="3411398"/>
          <a:ext cx="6434675" cy="0"/>
        </a:xfrm>
        <a:prstGeom prst="line">
          <a:avLst/>
        </a:prstGeom>
        <a:solidFill>
          <a:schemeClr val="accent2">
            <a:hueOff val="0"/>
            <a:satOff val="0"/>
            <a:lumOff val="0"/>
            <a:alphaOff val="0"/>
          </a:schemeClr>
        </a:solidFill>
        <a:ln w="28575"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8AB323A-62E1-4835-95AC-FAB9E52EE188}">
      <dsp:nvSpPr>
        <dsp:cNvPr id="0" name=""/>
        <dsp:cNvSpPr/>
      </dsp:nvSpPr>
      <dsp:spPr>
        <a:xfrm>
          <a:off x="0" y="3464975"/>
          <a:ext cx="8561731" cy="0"/>
        </a:xfrm>
        <a:prstGeom prst="line">
          <a:avLst/>
        </a:prstGeom>
        <a:solidFill>
          <a:schemeClr val="accent2">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DC3D47B-7D2E-4AF0-A293-9DFB5F3B4F90}">
      <dsp:nvSpPr>
        <dsp:cNvPr id="0" name=""/>
        <dsp:cNvSpPr/>
      </dsp:nvSpPr>
      <dsp:spPr>
        <a:xfrm>
          <a:off x="0" y="3464975"/>
          <a:ext cx="2121351" cy="11549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solidFill>
                <a:schemeClr val="tx1"/>
              </a:solidFill>
              <a:latin typeface="Arial" panose="020B0604020202020204" pitchFamily="34" charset="0"/>
              <a:cs typeface="Arial" panose="020B0604020202020204" pitchFamily="34" charset="0"/>
            </a:rPr>
            <a:t>Total Overall Implementation </a:t>
          </a:r>
          <a:r>
            <a:rPr lang="en-US" sz="2000" b="1" kern="1200" dirty="0" smtClean="0">
              <a:solidFill>
                <a:schemeClr val="tx1"/>
              </a:solidFill>
              <a:latin typeface="Arial" panose="020B0604020202020204" pitchFamily="34" charset="0"/>
              <a:cs typeface="Arial" panose="020B0604020202020204" pitchFamily="34" charset="0"/>
            </a:rPr>
            <a:t>Hours**</a:t>
          </a:r>
          <a:endParaRPr lang="en-US" sz="2000" kern="1200" dirty="0">
            <a:solidFill>
              <a:schemeClr val="tx1"/>
            </a:solidFill>
            <a:latin typeface="Arial" panose="020B0604020202020204" pitchFamily="34" charset="0"/>
            <a:cs typeface="Arial" panose="020B0604020202020204" pitchFamily="34" charset="0"/>
          </a:endParaRPr>
        </a:p>
      </dsp:txBody>
      <dsp:txXfrm>
        <a:off x="0" y="3464975"/>
        <a:ext cx="2121351" cy="1154991"/>
      </dsp:txXfrm>
    </dsp:sp>
    <dsp:sp modelId="{7A7172AA-0237-49BC-85E3-061D0C7C38A2}">
      <dsp:nvSpPr>
        <dsp:cNvPr id="0" name=""/>
        <dsp:cNvSpPr/>
      </dsp:nvSpPr>
      <dsp:spPr>
        <a:xfrm>
          <a:off x="2242001" y="3517423"/>
          <a:ext cx="6314025" cy="1048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solidFill>
                <a:schemeClr val="tx1"/>
              </a:solidFill>
              <a:latin typeface="Arial" panose="020B0604020202020204" pitchFamily="34" charset="0"/>
              <a:cs typeface="Arial" panose="020B0604020202020204" pitchFamily="34" charset="0"/>
            </a:rPr>
            <a:t>2,240/17,885</a:t>
          </a:r>
          <a:endParaRPr lang="en-US" sz="2000" kern="1200" dirty="0">
            <a:solidFill>
              <a:schemeClr val="tx1"/>
            </a:solidFill>
            <a:latin typeface="Arial" panose="020B0604020202020204" pitchFamily="34" charset="0"/>
            <a:cs typeface="Arial" panose="020B0604020202020204" pitchFamily="34" charset="0"/>
          </a:endParaRPr>
        </a:p>
      </dsp:txBody>
      <dsp:txXfrm>
        <a:off x="2242001" y="3517423"/>
        <a:ext cx="6314025" cy="1048967"/>
      </dsp:txXfrm>
    </dsp:sp>
    <dsp:sp modelId="{2BA77281-6C10-4B12-BF61-02C9E881358D}">
      <dsp:nvSpPr>
        <dsp:cNvPr id="0" name=""/>
        <dsp:cNvSpPr/>
      </dsp:nvSpPr>
      <dsp:spPr>
        <a:xfrm>
          <a:off x="2121351" y="4566390"/>
          <a:ext cx="6434675" cy="0"/>
        </a:xfrm>
        <a:prstGeom prst="line">
          <a:avLst/>
        </a:prstGeom>
        <a:solidFill>
          <a:schemeClr val="accent2">
            <a:hueOff val="0"/>
            <a:satOff val="0"/>
            <a:lumOff val="0"/>
            <a:alphaOff val="0"/>
          </a:schemeClr>
        </a:solidFill>
        <a:ln w="28575"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6C57AEBD-8EF0-4431-B9CD-227FEEF420DD}" type="datetimeFigureOut">
              <a:rPr lang="en-US"/>
              <a:pPr>
                <a:defRPr/>
              </a:pPr>
              <a:t>11/5/2014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0C1721B-CA6E-43C8-A538-AA3D4906C8FD}" type="slidenum">
              <a:rPr lang="en-US" altLang="en-US"/>
              <a:pPr>
                <a:defRPr/>
              </a:pPr>
              <a:t>‹#›</a:t>
            </a:fld>
            <a:endParaRPr lang="en-US" altLang="en-US"/>
          </a:p>
        </p:txBody>
      </p:sp>
    </p:spTree>
    <p:extLst>
      <p:ext uri="{BB962C8B-B14F-4D97-AF65-F5344CB8AC3E}">
        <p14:creationId xmlns:p14="http://schemas.microsoft.com/office/powerpoint/2010/main" val="31680669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lnSpcReduction="10000"/>
          </a:bodyPr>
          <a:lstStyle/>
          <a:p>
            <a:pPr eaLnBrk="1" hangingPunct="1">
              <a:spcBef>
                <a:spcPct val="0"/>
              </a:spcBef>
            </a:pPr>
            <a:r>
              <a:rPr lang="en-US" altLang="en-US" smtClean="0"/>
              <a:t>In multiple sections of current OPTN policy we use different terms that mean the same thing. </a:t>
            </a:r>
          </a:p>
          <a:p>
            <a:pPr marL="0" lvl="1" eaLnBrk="1" hangingPunct="1">
              <a:spcBef>
                <a:spcPct val="0"/>
              </a:spcBef>
            </a:pPr>
            <a:endParaRPr lang="en-US" altLang="en-US" smtClean="0"/>
          </a:p>
          <a:p>
            <a:pPr marL="0" lvl="1" eaLnBrk="1" hangingPunct="1">
              <a:spcBef>
                <a:spcPct val="0"/>
              </a:spcBef>
            </a:pPr>
            <a:r>
              <a:rPr lang="en-US" altLang="en-US" smtClean="0"/>
              <a:t>For example, In Policy 2.6.B (Deceased Donor Blood Subtype Determination), we use the language </a:t>
            </a:r>
            <a:r>
              <a:rPr lang="en-US" altLang="en-US" sz="2400" smtClean="0">
                <a:latin typeface="Arial" panose="020B0604020202020204" pitchFamily="34" charset="0"/>
                <a:cs typeface="Arial" panose="020B0604020202020204" pitchFamily="34" charset="0"/>
              </a:rPr>
              <a:t>“found to be non-A1 or non-A1B.”</a:t>
            </a:r>
          </a:p>
          <a:p>
            <a:pPr marL="0" lvl="1" eaLnBrk="1" hangingPunct="1">
              <a:spcBef>
                <a:spcPct val="0"/>
              </a:spcBef>
            </a:pPr>
            <a:r>
              <a:rPr lang="en-US" altLang="en-US" smtClean="0"/>
              <a:t>In Policy 13.7.B (A</a:t>
            </a:r>
            <a:r>
              <a:rPr lang="en-US" altLang="en-US" baseline="-25000" smtClean="0"/>
              <a:t>2</a:t>
            </a:r>
            <a:r>
              <a:rPr lang="en-US" altLang="en-US" smtClean="0"/>
              <a:t> and A</a:t>
            </a:r>
            <a:r>
              <a:rPr lang="en-US" altLang="en-US" baseline="-25000" smtClean="0"/>
              <a:t>2</a:t>
            </a:r>
            <a:r>
              <a:rPr lang="en-US" altLang="en-US" smtClean="0"/>
              <a:t>B Matching) we use the language </a:t>
            </a:r>
            <a:r>
              <a:rPr lang="en-US" altLang="en-US" sz="2400" smtClean="0">
                <a:latin typeface="Arial" panose="020B0604020202020204" pitchFamily="34" charset="0"/>
                <a:cs typeface="Arial" panose="020B0604020202020204" pitchFamily="34" charset="0"/>
              </a:rPr>
              <a:t>“to a blood type A2 or A2B”. In both cases we mean the result is an A2 or A2B blood type.  And in Living donor policy 14.4.A.i we refer to A2 or A2B as “non-A1 (negative for A1)”.</a:t>
            </a:r>
          </a:p>
          <a:p>
            <a:pPr marL="0" lvl="1" eaLnBrk="1" hangingPunct="1">
              <a:spcBef>
                <a:spcPct val="0"/>
              </a:spcBef>
            </a:pPr>
            <a:endParaRPr lang="en-US" altLang="en-US" sz="2400" smtClean="0">
              <a:latin typeface="Arial" panose="020B0604020202020204" pitchFamily="34" charset="0"/>
              <a:cs typeface="Arial" panose="020B0604020202020204" pitchFamily="34" charset="0"/>
            </a:endParaRPr>
          </a:p>
          <a:p>
            <a:pPr eaLnBrk="1" hangingPunct="1">
              <a:spcBef>
                <a:spcPct val="0"/>
              </a:spcBef>
            </a:pPr>
            <a:r>
              <a:rPr lang="en-US" altLang="en-US" smtClean="0"/>
              <a:t>Using different terminology to mean the same thing may be confusing.</a:t>
            </a:r>
          </a:p>
          <a:p>
            <a:pPr eaLnBrk="1" hangingPunct="1">
              <a:spcBef>
                <a:spcPct val="0"/>
              </a:spcBef>
            </a:pPr>
            <a:r>
              <a:rPr lang="en-US" altLang="en-US" smtClean="0"/>
              <a:t> </a:t>
            </a:r>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A5CD49F-B14C-4C03-8AB4-54D987CCAFC6}" type="slidenum">
              <a:rPr lang="en-US" altLang="en-US" smtClean="0"/>
              <a:pPr/>
              <a:t>2</a:t>
            </a:fld>
            <a:endParaRPr lang="en-US" altLang="en-US" smtClean="0"/>
          </a:p>
        </p:txBody>
      </p:sp>
    </p:spTree>
    <p:extLst>
      <p:ext uri="{BB962C8B-B14F-4D97-AF65-F5344CB8AC3E}">
        <p14:creationId xmlns:p14="http://schemas.microsoft.com/office/powerpoint/2010/main" val="1873669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a:defRPr/>
            </a:pPr>
            <a:endParaRPr lang="en-US" altLang="en-US" dirty="0"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914E21FF-09CA-4CC9-B7ED-FC0097CCCCC0}" type="slidenum">
              <a:rPr lang="en-US" altLang="en-US" smtClean="0"/>
              <a:pPr/>
              <a:t>5</a:t>
            </a:fld>
            <a:endParaRPr lang="en-US" altLang="en-US" smtClean="0"/>
          </a:p>
        </p:txBody>
      </p:sp>
    </p:spTree>
    <p:extLst>
      <p:ext uri="{BB962C8B-B14F-4D97-AF65-F5344CB8AC3E}">
        <p14:creationId xmlns:p14="http://schemas.microsoft.com/office/powerpoint/2010/main" val="36250139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82A7A7E-A70C-4AD5-B65F-566D664CD7A0}" type="slidenum">
              <a:rPr lang="en-US" altLang="en-US" smtClean="0"/>
              <a:pPr/>
              <a:t>6</a:t>
            </a:fld>
            <a:endParaRPr lang="en-US" altLang="en-US" smtClean="0"/>
          </a:p>
        </p:txBody>
      </p:sp>
    </p:spTree>
    <p:extLst>
      <p:ext uri="{BB962C8B-B14F-4D97-AF65-F5344CB8AC3E}">
        <p14:creationId xmlns:p14="http://schemas.microsoft.com/office/powerpoint/2010/main" val="10019557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525DD5B2-428C-4A14-B8C7-6950EA9797A2}" type="slidenum">
              <a:rPr lang="en-US" altLang="en-US" smtClean="0"/>
              <a:pPr/>
              <a:t>7</a:t>
            </a:fld>
            <a:endParaRPr lang="en-US" altLang="en-US" smtClean="0"/>
          </a:p>
        </p:txBody>
      </p:sp>
    </p:spTree>
    <p:extLst>
      <p:ext uri="{BB962C8B-B14F-4D97-AF65-F5344CB8AC3E}">
        <p14:creationId xmlns:p14="http://schemas.microsoft.com/office/powerpoint/2010/main" val="2276756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17513" y="1721629"/>
            <a:ext cx="8307387" cy="1619250"/>
          </a:xfrm>
        </p:spPr>
        <p:txBody>
          <a:bodyPr/>
          <a:lstStyle>
            <a:lvl1pPr algn="ctr">
              <a:defRPr sz="4800"/>
            </a:lvl1pPr>
          </a:lstStyle>
          <a:p>
            <a:r>
              <a:rPr lang="en-US" dirty="0" smtClean="0"/>
              <a:t>Click to edit Master title style</a:t>
            </a:r>
            <a:endParaRPr dirty="0"/>
          </a:p>
        </p:txBody>
      </p:sp>
      <p:sp>
        <p:nvSpPr>
          <p:cNvPr id="3" name="Subtitle 2"/>
          <p:cNvSpPr>
            <a:spLocks noGrp="1"/>
          </p:cNvSpPr>
          <p:nvPr>
            <p:ph type="subTitle" idx="1"/>
          </p:nvPr>
        </p:nvSpPr>
        <p:spPr>
          <a:xfrm>
            <a:off x="417513" y="3810000"/>
            <a:ext cx="8307387" cy="753036"/>
          </a:xfrm>
        </p:spPr>
        <p:txBody>
          <a:bodyPr>
            <a:normAutofit/>
          </a:bodyPr>
          <a:lstStyle>
            <a:lvl1pPr marL="0" indent="0" algn="ctr">
              <a:spcBef>
                <a:spcPts val="300"/>
              </a:spcBef>
              <a:buNone/>
              <a:defRPr sz="2000" i="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Tree>
    <p:extLst>
      <p:ext uri="{BB962C8B-B14F-4D97-AF65-F5344CB8AC3E}">
        <p14:creationId xmlns:p14="http://schemas.microsoft.com/office/powerpoint/2010/main" val="3502053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289034" y="1348827"/>
            <a:ext cx="8548414" cy="4405247"/>
          </a:xfrm>
          <a:prstGeom prst="rect">
            <a:avLst/>
          </a:prstGeom>
        </p:spPr>
        <p:txBody>
          <a:bodyPr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289034" y="156310"/>
            <a:ext cx="8741103" cy="850932"/>
          </a:xfrm>
          <a:prstGeom prst="rect">
            <a:avLst/>
          </a:prstGeom>
        </p:spPr>
        <p:txBody>
          <a:bodyPr rtlCol="0">
            <a:noAutofit/>
          </a:bodyPr>
          <a:lstStyle/>
          <a:p>
            <a:r>
              <a:rPr lang="en-US" dirty="0" smtClean="0"/>
              <a:t>Click to edit Master title style</a:t>
            </a:r>
            <a:endParaRPr dirty="0"/>
          </a:p>
        </p:txBody>
      </p:sp>
    </p:spTree>
    <p:extLst>
      <p:ext uri="{BB962C8B-B14F-4D97-AF65-F5344CB8AC3E}">
        <p14:creationId xmlns:p14="http://schemas.microsoft.com/office/powerpoint/2010/main" val="26296085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88925" y="155575"/>
            <a:ext cx="8740775"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288925" y="1349375"/>
            <a:ext cx="8548688" cy="440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28" name="Picture 3" descr="OPTN_trans.pn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288925" y="6273800"/>
            <a:ext cx="142557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4" descr="UNOS_logo_large.png"/>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7421563" y="6199188"/>
            <a:ext cx="1495425"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03" r:id="rId1"/>
    <p:sldLayoutId id="2147484104" r:id="rId2"/>
  </p:sldLayoutIdLst>
  <p:timing>
    <p:tnLst>
      <p:par>
        <p:cTn id="1" dur="indefinite" restart="never" nodeType="tmRoot"/>
      </p:par>
    </p:tnLst>
  </p:timing>
  <p:txStyles>
    <p:titleStyle>
      <a:lvl1pPr algn="l" rtl="0" eaLnBrk="0" fontAlgn="base" hangingPunct="0">
        <a:spcBef>
          <a:spcPct val="0"/>
        </a:spcBef>
        <a:spcAft>
          <a:spcPct val="0"/>
        </a:spcAft>
        <a:defRPr sz="4000" b="1" kern="1200">
          <a:solidFill>
            <a:srgbClr val="001B37"/>
          </a:solidFill>
          <a:latin typeface="Calibri"/>
          <a:ea typeface="Myriad Pro"/>
          <a:cs typeface="Myriad Pro"/>
        </a:defRPr>
      </a:lvl1pPr>
      <a:lvl2pPr algn="l" rtl="0" eaLnBrk="0" fontAlgn="base" hangingPunct="0">
        <a:spcBef>
          <a:spcPct val="0"/>
        </a:spcBef>
        <a:spcAft>
          <a:spcPct val="0"/>
        </a:spcAft>
        <a:defRPr sz="4000" b="1">
          <a:solidFill>
            <a:srgbClr val="001B37"/>
          </a:solidFill>
          <a:latin typeface="Calibri" pitchFamily="34" charset="0"/>
          <a:ea typeface="Myriad Pro"/>
          <a:cs typeface="Myriad Pro"/>
        </a:defRPr>
      </a:lvl2pPr>
      <a:lvl3pPr algn="l" rtl="0" eaLnBrk="0" fontAlgn="base" hangingPunct="0">
        <a:spcBef>
          <a:spcPct val="0"/>
        </a:spcBef>
        <a:spcAft>
          <a:spcPct val="0"/>
        </a:spcAft>
        <a:defRPr sz="4000" b="1">
          <a:solidFill>
            <a:srgbClr val="001B37"/>
          </a:solidFill>
          <a:latin typeface="Calibri" pitchFamily="34" charset="0"/>
          <a:ea typeface="Myriad Pro"/>
          <a:cs typeface="Myriad Pro"/>
        </a:defRPr>
      </a:lvl3pPr>
      <a:lvl4pPr algn="l" rtl="0" eaLnBrk="0" fontAlgn="base" hangingPunct="0">
        <a:spcBef>
          <a:spcPct val="0"/>
        </a:spcBef>
        <a:spcAft>
          <a:spcPct val="0"/>
        </a:spcAft>
        <a:defRPr sz="4000" b="1">
          <a:solidFill>
            <a:srgbClr val="001B37"/>
          </a:solidFill>
          <a:latin typeface="Calibri" pitchFamily="34" charset="0"/>
          <a:ea typeface="Myriad Pro"/>
          <a:cs typeface="Myriad Pro"/>
        </a:defRPr>
      </a:lvl4pPr>
      <a:lvl5pPr algn="l" rtl="0" eaLnBrk="0" fontAlgn="base" hangingPunct="0">
        <a:spcBef>
          <a:spcPct val="0"/>
        </a:spcBef>
        <a:spcAft>
          <a:spcPct val="0"/>
        </a:spcAft>
        <a:defRPr sz="4000" b="1">
          <a:solidFill>
            <a:srgbClr val="001B37"/>
          </a:solidFill>
          <a:latin typeface="Calibri" pitchFamily="34" charset="0"/>
          <a:ea typeface="Myriad Pro"/>
          <a:cs typeface="Myriad Pro"/>
        </a:defRPr>
      </a:lvl5pPr>
      <a:lvl6pPr marL="457200" algn="l" rtl="0" fontAlgn="base">
        <a:spcBef>
          <a:spcPct val="0"/>
        </a:spcBef>
        <a:spcAft>
          <a:spcPct val="0"/>
        </a:spcAft>
        <a:defRPr sz="4000" b="1">
          <a:solidFill>
            <a:srgbClr val="001B37"/>
          </a:solidFill>
          <a:latin typeface="Calibri" pitchFamily="34" charset="0"/>
          <a:ea typeface="Myriad Pro"/>
          <a:cs typeface="Myriad Pro"/>
        </a:defRPr>
      </a:lvl6pPr>
      <a:lvl7pPr marL="914400" algn="l" rtl="0" fontAlgn="base">
        <a:spcBef>
          <a:spcPct val="0"/>
        </a:spcBef>
        <a:spcAft>
          <a:spcPct val="0"/>
        </a:spcAft>
        <a:defRPr sz="4000" b="1">
          <a:solidFill>
            <a:srgbClr val="001B37"/>
          </a:solidFill>
          <a:latin typeface="Calibri" pitchFamily="34" charset="0"/>
          <a:ea typeface="Myriad Pro"/>
          <a:cs typeface="Myriad Pro"/>
        </a:defRPr>
      </a:lvl7pPr>
      <a:lvl8pPr marL="1371600" algn="l" rtl="0" fontAlgn="base">
        <a:spcBef>
          <a:spcPct val="0"/>
        </a:spcBef>
        <a:spcAft>
          <a:spcPct val="0"/>
        </a:spcAft>
        <a:defRPr sz="4000" b="1">
          <a:solidFill>
            <a:srgbClr val="001B37"/>
          </a:solidFill>
          <a:latin typeface="Calibri" pitchFamily="34" charset="0"/>
          <a:ea typeface="Myriad Pro"/>
          <a:cs typeface="Myriad Pro"/>
        </a:defRPr>
      </a:lvl8pPr>
      <a:lvl9pPr marL="1828800" algn="l" rtl="0" fontAlgn="base">
        <a:spcBef>
          <a:spcPct val="0"/>
        </a:spcBef>
        <a:spcAft>
          <a:spcPct val="0"/>
        </a:spcAft>
        <a:defRPr sz="4000" b="1">
          <a:solidFill>
            <a:srgbClr val="001B37"/>
          </a:solidFill>
          <a:latin typeface="Calibri" pitchFamily="34" charset="0"/>
          <a:ea typeface="Myriad Pro"/>
          <a:cs typeface="Myriad Pro"/>
        </a:defRPr>
      </a:lvl9pPr>
    </p:titleStyle>
    <p:bodyStyle>
      <a:lvl1pPr marL="228600" indent="-228600" algn="l" rtl="0" eaLnBrk="0" fontAlgn="base" hangingPunct="0">
        <a:spcBef>
          <a:spcPts val="2000"/>
        </a:spcBef>
        <a:spcAft>
          <a:spcPct val="0"/>
        </a:spcAft>
        <a:buClr>
          <a:srgbClr val="002045"/>
        </a:buClr>
        <a:buSzPct val="70000"/>
        <a:buFont typeface="Wingdings" panose="05000000000000000000" pitchFamily="2" charset="2"/>
        <a:buChar char="§"/>
        <a:defRPr sz="2800" kern="1200">
          <a:solidFill>
            <a:srgbClr val="002045"/>
          </a:solidFill>
          <a:latin typeface="Calibri"/>
          <a:ea typeface="Myriad Pro"/>
          <a:cs typeface="Myriad Pro"/>
        </a:defRPr>
      </a:lvl1pPr>
      <a:lvl2pPr marL="457200" indent="-228600" algn="l" rtl="0" eaLnBrk="0" fontAlgn="base" hangingPunct="0">
        <a:spcBef>
          <a:spcPts val="600"/>
        </a:spcBef>
        <a:spcAft>
          <a:spcPct val="0"/>
        </a:spcAft>
        <a:buClr>
          <a:srgbClr val="002045"/>
        </a:buClr>
        <a:buSzPct val="70000"/>
        <a:buFont typeface="Wingdings" panose="05000000000000000000" pitchFamily="2" charset="2"/>
        <a:buChar char="§"/>
        <a:defRPr sz="2000" kern="1200">
          <a:solidFill>
            <a:schemeClr val="tx1"/>
          </a:solidFill>
          <a:latin typeface="Calibri"/>
          <a:ea typeface="Myriad Pro"/>
          <a:cs typeface="Myriad Pro"/>
        </a:defRPr>
      </a:lvl2pPr>
      <a:lvl3pPr marL="685800" indent="-228600" algn="l" rtl="0" eaLnBrk="0" fontAlgn="base" hangingPunct="0">
        <a:spcBef>
          <a:spcPts val="600"/>
        </a:spcBef>
        <a:spcAft>
          <a:spcPct val="0"/>
        </a:spcAft>
        <a:buClr>
          <a:srgbClr val="002045"/>
        </a:buClr>
        <a:buSzPct val="70000"/>
        <a:buFont typeface="Wingdings" panose="05000000000000000000" pitchFamily="2" charset="2"/>
        <a:buChar char="§"/>
        <a:defRPr sz="2000" kern="1200">
          <a:solidFill>
            <a:schemeClr val="tx1"/>
          </a:solidFill>
          <a:latin typeface="Calibri"/>
          <a:ea typeface="Myriad Pro"/>
          <a:cs typeface="Myriad Pro"/>
        </a:defRPr>
      </a:lvl3pPr>
      <a:lvl4pPr marL="914400" indent="-228600" algn="l" rtl="0" eaLnBrk="0" fontAlgn="base" hangingPunct="0">
        <a:spcBef>
          <a:spcPts val="600"/>
        </a:spcBef>
        <a:spcAft>
          <a:spcPct val="0"/>
        </a:spcAft>
        <a:buClr>
          <a:srgbClr val="002045"/>
        </a:buClr>
        <a:buSzPct val="70000"/>
        <a:buFont typeface="Wingdings" panose="05000000000000000000" pitchFamily="2" charset="2"/>
        <a:buChar char="§"/>
        <a:defRPr sz="2000" kern="1200">
          <a:solidFill>
            <a:schemeClr val="tx1"/>
          </a:solidFill>
          <a:latin typeface="Calibri"/>
          <a:ea typeface="Myriad Pro"/>
          <a:cs typeface="Myriad Pro"/>
        </a:defRPr>
      </a:lvl4pPr>
      <a:lvl5pPr marL="1143000" indent="-228600" algn="l" rtl="0" eaLnBrk="0" fontAlgn="base" hangingPunct="0">
        <a:spcBef>
          <a:spcPts val="600"/>
        </a:spcBef>
        <a:spcAft>
          <a:spcPct val="0"/>
        </a:spcAft>
        <a:buClr>
          <a:srgbClr val="002045"/>
        </a:buClr>
        <a:buSzPct val="70000"/>
        <a:buFont typeface="Wingdings" panose="05000000000000000000" pitchFamily="2" charset="2"/>
        <a:buChar char="§"/>
        <a:defRPr sz="2000" kern="1200">
          <a:solidFill>
            <a:schemeClr val="tx1"/>
          </a:solidFill>
          <a:latin typeface="Calibri"/>
          <a:ea typeface="Myriad Pro"/>
          <a:cs typeface="Myria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chart" Target="../charts/char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susan.tlusty@unos.org" TargetMode="External"/><Relationship Id="rId2" Type="http://schemas.openxmlformats.org/officeDocument/2006/relationships/hyperlink" Target="mailto:thd9003@nyp.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417513" y="1720850"/>
            <a:ext cx="8307387" cy="1619250"/>
          </a:xfrm>
        </p:spPr>
        <p:txBody>
          <a:bodyPr/>
          <a:lstStyle/>
          <a:p>
            <a:pPr eaLnBrk="1" hangingPunct="1"/>
            <a:r>
              <a:rPr lang="en-US" altLang="en-US" sz="4000" dirty="0" smtClean="0">
                <a:latin typeface="Arial" panose="020B0604020202020204" pitchFamily="34" charset="0"/>
                <a:cs typeface="Arial" panose="020B0604020202020204" pitchFamily="34" charset="0"/>
              </a:rPr>
              <a:t>Modify ABO Subtyping References for Consistency</a:t>
            </a:r>
          </a:p>
        </p:txBody>
      </p:sp>
      <p:sp>
        <p:nvSpPr>
          <p:cNvPr id="3" name="Subtitle 2"/>
          <p:cNvSpPr>
            <a:spLocks noGrp="1"/>
          </p:cNvSpPr>
          <p:nvPr>
            <p:ph type="subTitle" idx="1"/>
          </p:nvPr>
        </p:nvSpPr>
        <p:spPr>
          <a:xfrm>
            <a:off x="417513" y="4479925"/>
            <a:ext cx="8307387" cy="1670050"/>
          </a:xfrm>
        </p:spPr>
        <p:txBody>
          <a:bodyPr rtlCol="0">
            <a:noAutofit/>
          </a:bodyPr>
          <a:lstStyle/>
          <a:p>
            <a:pPr eaLnBrk="1" fontAlgn="auto" hangingPunct="1">
              <a:spcAft>
                <a:spcPts val="0"/>
              </a:spcAft>
              <a:buFont typeface="Wingdings" charset="2"/>
              <a:buNone/>
              <a:defRPr/>
            </a:pPr>
            <a:r>
              <a:rPr lang="en-US" sz="3200" dirty="0" smtClean="0">
                <a:solidFill>
                  <a:schemeClr val="tx1">
                    <a:lumMod val="75000"/>
                    <a:lumOff val="25000"/>
                  </a:schemeClr>
                </a:solidFill>
                <a:latin typeface="Arial" pitchFamily="34" charset="0"/>
                <a:ea typeface="+mn-ea"/>
                <a:cs typeface="Arial" pitchFamily="34" charset="0"/>
              </a:rPr>
              <a:t>Operations and Safety Committee</a:t>
            </a:r>
          </a:p>
          <a:p>
            <a:pPr eaLnBrk="1" fontAlgn="auto" hangingPunct="1">
              <a:spcAft>
                <a:spcPts val="0"/>
              </a:spcAft>
              <a:buFont typeface="Wingdings" charset="2"/>
              <a:buNone/>
              <a:defRPr/>
            </a:pPr>
            <a:r>
              <a:rPr lang="en-US" sz="3200" dirty="0" smtClean="0">
                <a:solidFill>
                  <a:schemeClr val="tx1">
                    <a:lumMod val="75000"/>
                    <a:lumOff val="25000"/>
                  </a:schemeClr>
                </a:solidFill>
                <a:latin typeface="Arial" pitchFamily="34" charset="0"/>
                <a:ea typeface="+mn-ea"/>
                <a:cs typeface="Arial" pitchFamily="34" charset="0"/>
              </a:rPr>
              <a:t>November 12-13, 2014</a:t>
            </a:r>
            <a:endParaRPr lang="en-US" sz="3200" dirty="0">
              <a:solidFill>
                <a:schemeClr val="tx1">
                  <a:lumMod val="75000"/>
                  <a:lumOff val="25000"/>
                </a:schemeClr>
              </a:solidFill>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1"/>
          <p:cNvSpPr>
            <a:spLocks noGrp="1"/>
          </p:cNvSpPr>
          <p:nvPr>
            <p:ph idx="1"/>
          </p:nvPr>
        </p:nvSpPr>
        <p:spPr>
          <a:xfrm>
            <a:off x="288925" y="1349375"/>
            <a:ext cx="8548688" cy="4405313"/>
          </a:xfrm>
        </p:spPr>
        <p:txBody>
          <a:bodyPr/>
          <a:lstStyle/>
          <a:p>
            <a:pPr eaLnBrk="1" hangingPunct="1"/>
            <a:r>
              <a:rPr lang="en-US" altLang="en-US" smtClean="0">
                <a:latin typeface="Arial" panose="020B0604020202020204" pitchFamily="34" charset="0"/>
                <a:cs typeface="Arial" panose="020B0604020202020204" pitchFamily="34" charset="0"/>
              </a:rPr>
              <a:t>Current OPTN policy contains different terms that have the same intended meaning</a:t>
            </a:r>
          </a:p>
          <a:p>
            <a:pPr lvl="1" eaLnBrk="1" hangingPunct="1"/>
            <a:r>
              <a:rPr lang="en-US" altLang="en-US" sz="2800" smtClean="0">
                <a:latin typeface="Arial" panose="020B0604020202020204" pitchFamily="34" charset="0"/>
                <a:cs typeface="Arial" panose="020B0604020202020204" pitchFamily="34" charset="0"/>
              </a:rPr>
              <a:t>Policy 2.6.B: “found to be non-A1 or non-A1B”</a:t>
            </a:r>
          </a:p>
          <a:p>
            <a:pPr lvl="1" eaLnBrk="1" hangingPunct="1"/>
            <a:r>
              <a:rPr lang="en-US" altLang="en-US" sz="2800" smtClean="0">
                <a:latin typeface="Arial" panose="020B0604020202020204" pitchFamily="34" charset="0"/>
                <a:cs typeface="Arial" panose="020B0604020202020204" pitchFamily="34" charset="0"/>
              </a:rPr>
              <a:t>Policy 13.7.B: “to a blood type A2 or A2B”</a:t>
            </a:r>
          </a:p>
          <a:p>
            <a:pPr lvl="1" eaLnBrk="1" hangingPunct="1"/>
            <a:r>
              <a:rPr lang="en-US" altLang="en-US" sz="2800" smtClean="0">
                <a:latin typeface="Arial" panose="020B0604020202020204" pitchFamily="34" charset="0"/>
                <a:cs typeface="Arial" panose="020B0604020202020204" pitchFamily="34" charset="0"/>
              </a:rPr>
              <a:t>Policy 14.4.A.i: “donor to be non-A1 (negative for A1) or non-A1B (negative for A1B)” </a:t>
            </a:r>
            <a:r>
              <a:rPr lang="en-US" altLang="en-US" sz="2800" u="sng" smtClean="0">
                <a:latin typeface="Arial" panose="020B0604020202020204" pitchFamily="34" charset="0"/>
                <a:cs typeface="Arial" panose="020B0604020202020204" pitchFamily="34" charset="0"/>
              </a:rPr>
              <a:t> </a:t>
            </a:r>
            <a:endParaRPr lang="en-US" altLang="en-US" sz="2800" smtClean="0">
              <a:latin typeface="Arial" panose="020B0604020202020204" pitchFamily="34" charset="0"/>
              <a:cs typeface="Arial" panose="020B0604020202020204" pitchFamily="34" charset="0"/>
            </a:endParaRPr>
          </a:p>
          <a:p>
            <a:pPr eaLnBrk="1" hangingPunct="1"/>
            <a:r>
              <a:rPr lang="en-US" altLang="en-US" smtClean="0">
                <a:latin typeface="Arial" panose="020B0604020202020204" pitchFamily="34" charset="0"/>
                <a:cs typeface="Arial" panose="020B0604020202020204" pitchFamily="34" charset="0"/>
              </a:rPr>
              <a:t>Inconsistency may create confusion</a:t>
            </a:r>
          </a:p>
        </p:txBody>
      </p:sp>
      <p:sp>
        <p:nvSpPr>
          <p:cNvPr id="4099" name="Title 2"/>
          <p:cNvSpPr>
            <a:spLocks noGrp="1"/>
          </p:cNvSpPr>
          <p:nvPr>
            <p:ph type="title"/>
          </p:nvPr>
        </p:nvSpPr>
        <p:spPr>
          <a:xfrm>
            <a:off x="288925" y="155575"/>
            <a:ext cx="8740775" cy="850900"/>
          </a:xfrm>
        </p:spPr>
        <p:txBody>
          <a:bodyPr/>
          <a:lstStyle/>
          <a:p>
            <a:pPr eaLnBrk="1" hangingPunct="1"/>
            <a:r>
              <a:rPr lang="en-US" altLang="en-US" dirty="0" smtClean="0">
                <a:latin typeface="Arial" panose="020B0604020202020204" pitchFamily="34" charset="0"/>
                <a:cs typeface="Arial" panose="020B0604020202020204" pitchFamily="34" charset="0"/>
              </a:rPr>
              <a:t>The Problem</a:t>
            </a:r>
          </a:p>
        </p:txBody>
      </p:sp>
    </p:spTree>
    <p:extLst>
      <p:ext uri="{BB962C8B-B14F-4D97-AF65-F5344CB8AC3E}">
        <p14:creationId xmlns:p14="http://schemas.microsoft.com/office/powerpoint/2010/main" val="27706970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777288336"/>
              </p:ext>
            </p:extLst>
          </p:nvPr>
        </p:nvGraphicFramePr>
        <p:xfrm>
          <a:off x="1221613" y="1152144"/>
          <a:ext cx="6569075" cy="50840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099" name="Title 2"/>
          <p:cNvSpPr>
            <a:spLocks noGrp="1"/>
          </p:cNvSpPr>
          <p:nvPr>
            <p:ph type="title"/>
          </p:nvPr>
        </p:nvSpPr>
        <p:spPr>
          <a:xfrm>
            <a:off x="288925" y="-274638"/>
            <a:ext cx="8740775" cy="1760538"/>
          </a:xfrm>
        </p:spPr>
        <p:txBody>
          <a:bodyPr/>
          <a:lstStyle/>
          <a:p>
            <a:r>
              <a:rPr lang="en-US" altLang="en-US" dirty="0" smtClean="0">
                <a:latin typeface="Arial" panose="020B0604020202020204" pitchFamily="34" charset="0"/>
                <a:cs typeface="Arial" panose="020B0604020202020204" pitchFamily="34" charset="0"/>
              </a:rPr>
              <a:t>Strategic</a:t>
            </a:r>
            <a:r>
              <a:rPr lang="en-US" altLang="en-US" dirty="0" smtClean="0">
                <a:latin typeface="Calibri" panose="020F0502020204030204" pitchFamily="34" charset="0"/>
              </a:rPr>
              <a:t> </a:t>
            </a:r>
            <a:r>
              <a:rPr lang="en-US" altLang="en-US" dirty="0" smtClean="0">
                <a:latin typeface="Arial" panose="020B0604020202020204" pitchFamily="34" charset="0"/>
                <a:cs typeface="Arial" panose="020B0604020202020204" pitchFamily="34" charset="0"/>
              </a:rPr>
              <a:t>Plan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3033417587"/>
              </p:ext>
            </p:extLst>
          </p:nvPr>
        </p:nvGraphicFramePr>
        <p:xfrm>
          <a:off x="493776" y="1755648"/>
          <a:ext cx="8211312" cy="3048000"/>
        </p:xfrm>
        <a:graphic>
          <a:graphicData uri="http://schemas.openxmlformats.org/drawingml/2006/table">
            <a:tbl>
              <a:tblPr firstRow="1" firstCol="1" bandRow="1"/>
              <a:tblGrid>
                <a:gridCol w="1392910"/>
                <a:gridCol w="3699199"/>
                <a:gridCol w="3119203"/>
              </a:tblGrid>
              <a:tr h="303647">
                <a:tc>
                  <a:txBody>
                    <a:bodyPr/>
                    <a:lstStyle/>
                    <a:p>
                      <a:pPr marL="0" marR="0">
                        <a:spcBef>
                          <a:spcPts val="0"/>
                        </a:spcBef>
                        <a:spcAft>
                          <a:spcPts val="600"/>
                        </a:spcAft>
                      </a:pPr>
                      <a:r>
                        <a:rPr lang="en-US" sz="2000" b="1" dirty="0">
                          <a:effectLst/>
                          <a:latin typeface="Arial" panose="020B0604020202020204" pitchFamily="34" charset="0"/>
                          <a:ea typeface="Calibri" panose="020F0502020204030204" pitchFamily="34" charset="0"/>
                        </a:rPr>
                        <a:t>Policy</a:t>
                      </a:r>
                      <a:endParaRPr lang="en-US" sz="2000" dirty="0">
                        <a:effectLst/>
                        <a:latin typeface="Arial" panose="020B060402020202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spcBef>
                          <a:spcPts val="0"/>
                        </a:spcBef>
                        <a:spcAft>
                          <a:spcPts val="600"/>
                        </a:spcAft>
                      </a:pPr>
                      <a:r>
                        <a:rPr lang="en-US" sz="2000" b="1">
                          <a:effectLst/>
                          <a:latin typeface="Arial" panose="020B0604020202020204" pitchFamily="34" charset="0"/>
                          <a:ea typeface="Calibri" panose="020F0502020204030204" pitchFamily="34" charset="0"/>
                        </a:rPr>
                        <a:t>Current Terminology</a:t>
                      </a:r>
                      <a:endParaRPr lang="en-US" sz="2000">
                        <a:effectLst/>
                        <a:latin typeface="Arial" panose="020B060402020202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spcBef>
                          <a:spcPts val="0"/>
                        </a:spcBef>
                        <a:spcAft>
                          <a:spcPts val="600"/>
                        </a:spcAft>
                      </a:pPr>
                      <a:r>
                        <a:rPr lang="en-US" sz="2000" b="1">
                          <a:effectLst/>
                          <a:latin typeface="Arial" panose="020B0604020202020204" pitchFamily="34" charset="0"/>
                          <a:ea typeface="Calibri" panose="020F0502020204030204" pitchFamily="34" charset="0"/>
                        </a:rPr>
                        <a:t>Proposed Terminology </a:t>
                      </a:r>
                      <a:endParaRPr lang="en-US" sz="2000">
                        <a:effectLst/>
                        <a:latin typeface="Arial" panose="020B060402020202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607296">
                <a:tc>
                  <a:txBody>
                    <a:bodyPr/>
                    <a:lstStyle/>
                    <a:p>
                      <a:pPr marL="0" marR="0">
                        <a:spcBef>
                          <a:spcPts val="0"/>
                        </a:spcBef>
                        <a:spcAft>
                          <a:spcPts val="600"/>
                        </a:spcAft>
                      </a:pPr>
                      <a:r>
                        <a:rPr lang="en-US" sz="2000" dirty="0">
                          <a:effectLst/>
                          <a:latin typeface="Arial" panose="020B0604020202020204" pitchFamily="34" charset="0"/>
                          <a:ea typeface="Calibri" panose="020F0502020204030204" pitchFamily="34" charset="0"/>
                        </a:rPr>
                        <a:t>2.6.B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pPr>
                      <a:r>
                        <a:rPr lang="en-US" sz="2000">
                          <a:effectLst/>
                          <a:latin typeface="Arial" panose="020B0604020202020204" pitchFamily="34" charset="0"/>
                          <a:ea typeface="Calibri" panose="020F0502020204030204" pitchFamily="34" charset="0"/>
                        </a:rPr>
                        <a:t>“found to be </a:t>
                      </a:r>
                      <a:r>
                        <a:rPr lang="en-US" sz="2000" b="1">
                          <a:effectLst/>
                          <a:latin typeface="Arial" panose="020B0604020202020204" pitchFamily="34" charset="0"/>
                          <a:ea typeface="Calibri" panose="020F0502020204030204" pitchFamily="34" charset="0"/>
                        </a:rPr>
                        <a:t>non-A1</a:t>
                      </a:r>
                      <a:r>
                        <a:rPr lang="en-US" sz="2000">
                          <a:effectLst/>
                          <a:latin typeface="Arial" panose="020B0604020202020204" pitchFamily="34" charset="0"/>
                          <a:ea typeface="Calibri" panose="020F0502020204030204" pitchFamily="34" charset="0"/>
                        </a:rPr>
                        <a:t> or </a:t>
                      </a:r>
                      <a:r>
                        <a:rPr lang="en-US" sz="2000" b="1">
                          <a:effectLst/>
                          <a:latin typeface="Arial" panose="020B0604020202020204" pitchFamily="34" charset="0"/>
                          <a:ea typeface="Calibri" panose="020F0502020204030204" pitchFamily="34" charset="0"/>
                        </a:rPr>
                        <a:t>non-A1B</a:t>
                      </a:r>
                      <a:r>
                        <a:rPr lang="en-US" sz="2000">
                          <a:effectLst/>
                          <a:latin typeface="Arial" panose="020B0604020202020204" pitchFamily="34" charset="0"/>
                          <a:ea typeface="Calibri" panose="020F050202020403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pPr>
                      <a:r>
                        <a:rPr lang="en-US" sz="2000">
                          <a:effectLst/>
                          <a:latin typeface="Arial" panose="020B0604020202020204" pitchFamily="34" charset="0"/>
                          <a:ea typeface="Calibri" panose="020F0502020204030204" pitchFamily="34" charset="0"/>
                        </a:rPr>
                        <a:t>“found to be </a:t>
                      </a:r>
                      <a:r>
                        <a:rPr lang="en-US" sz="2000" b="1">
                          <a:effectLst/>
                          <a:latin typeface="Arial" panose="020B0604020202020204" pitchFamily="34" charset="0"/>
                          <a:ea typeface="Calibri" panose="020F0502020204030204" pitchFamily="34" charset="0"/>
                        </a:rPr>
                        <a:t>blood type A, non-A</a:t>
                      </a:r>
                      <a:r>
                        <a:rPr lang="en-US" sz="2000" b="1" baseline="-25000">
                          <a:effectLst/>
                          <a:latin typeface="Arial" panose="020B0604020202020204" pitchFamily="34" charset="0"/>
                          <a:ea typeface="Calibri" panose="020F0502020204030204" pitchFamily="34" charset="0"/>
                        </a:rPr>
                        <a:t>1</a:t>
                      </a:r>
                      <a:r>
                        <a:rPr lang="en-US" sz="2000" baseline="-25000">
                          <a:effectLst/>
                          <a:latin typeface="Arial" panose="020B0604020202020204" pitchFamily="34" charset="0"/>
                          <a:ea typeface="Calibri" panose="020F0502020204030204" pitchFamily="34" charset="0"/>
                        </a:rPr>
                        <a:t> </a:t>
                      </a:r>
                      <a:r>
                        <a:rPr lang="en-US" sz="2000">
                          <a:effectLst/>
                          <a:latin typeface="Arial" panose="020B0604020202020204" pitchFamily="34" charset="0"/>
                          <a:ea typeface="Calibri" panose="020F0502020204030204" pitchFamily="34" charset="0"/>
                        </a:rPr>
                        <a:t>or </a:t>
                      </a:r>
                      <a:r>
                        <a:rPr lang="en-US" sz="2000" b="1">
                          <a:effectLst/>
                          <a:latin typeface="Arial" panose="020B0604020202020204" pitchFamily="34" charset="0"/>
                          <a:ea typeface="Calibri" panose="020F0502020204030204" pitchFamily="34" charset="0"/>
                        </a:rPr>
                        <a:t>blood type AB, non-A</a:t>
                      </a:r>
                      <a:r>
                        <a:rPr lang="en-US" sz="2000" b="1" baseline="-25000">
                          <a:effectLst/>
                          <a:latin typeface="Arial" panose="020B0604020202020204" pitchFamily="34" charset="0"/>
                          <a:ea typeface="Calibri" panose="020F0502020204030204" pitchFamily="34" charset="0"/>
                        </a:rPr>
                        <a:t>1</a:t>
                      </a:r>
                      <a:r>
                        <a:rPr lang="en-US" sz="2000" b="1">
                          <a:effectLst/>
                          <a:latin typeface="Arial" panose="020B0604020202020204" pitchFamily="34" charset="0"/>
                          <a:ea typeface="Calibri" panose="020F0502020204030204" pitchFamily="34" charset="0"/>
                        </a:rPr>
                        <a:t>B</a:t>
                      </a:r>
                      <a:r>
                        <a:rPr lang="en-US" sz="2000">
                          <a:effectLst/>
                          <a:latin typeface="Arial" panose="020B0604020202020204" pitchFamily="34" charset="0"/>
                          <a:ea typeface="Calibri" panose="020F050202020403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7296">
                <a:tc>
                  <a:txBody>
                    <a:bodyPr/>
                    <a:lstStyle/>
                    <a:p>
                      <a:pPr marL="0" marR="0">
                        <a:spcBef>
                          <a:spcPts val="0"/>
                        </a:spcBef>
                        <a:spcAft>
                          <a:spcPts val="600"/>
                        </a:spcAft>
                      </a:pPr>
                      <a:r>
                        <a:rPr lang="en-US" sz="2000" dirty="0">
                          <a:effectLst/>
                          <a:latin typeface="Arial" panose="020B0604020202020204" pitchFamily="34" charset="0"/>
                          <a:ea typeface="Calibri" panose="020F0502020204030204" pitchFamily="34" charset="0"/>
                        </a:rPr>
                        <a:t>13.7.B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pPr>
                      <a:r>
                        <a:rPr lang="en-US" sz="2000">
                          <a:effectLst/>
                          <a:latin typeface="Arial" panose="020B0604020202020204" pitchFamily="34" charset="0"/>
                          <a:ea typeface="Calibri" panose="020F0502020204030204" pitchFamily="34" charset="0"/>
                        </a:rPr>
                        <a:t>“to a blood type </a:t>
                      </a:r>
                      <a:r>
                        <a:rPr lang="en-US" sz="2000" b="1">
                          <a:effectLst/>
                          <a:latin typeface="Arial" panose="020B0604020202020204" pitchFamily="34" charset="0"/>
                          <a:ea typeface="Calibri" panose="020F0502020204030204" pitchFamily="34" charset="0"/>
                        </a:rPr>
                        <a:t>A2 </a:t>
                      </a:r>
                      <a:r>
                        <a:rPr lang="en-US" sz="2000">
                          <a:effectLst/>
                          <a:latin typeface="Arial" panose="020B0604020202020204" pitchFamily="34" charset="0"/>
                          <a:ea typeface="Calibri" panose="020F0502020204030204" pitchFamily="34" charset="0"/>
                        </a:rPr>
                        <a:t>or </a:t>
                      </a:r>
                      <a:r>
                        <a:rPr lang="en-US" sz="2000" b="1">
                          <a:effectLst/>
                          <a:latin typeface="Arial" panose="020B0604020202020204" pitchFamily="34" charset="0"/>
                          <a:ea typeface="Calibri" panose="020F0502020204030204" pitchFamily="34" charset="0"/>
                        </a:rPr>
                        <a:t>A2B</a:t>
                      </a:r>
                      <a:r>
                        <a:rPr lang="en-US" sz="2000">
                          <a:effectLst/>
                          <a:latin typeface="Arial" panose="020B0604020202020204" pitchFamily="34" charset="0"/>
                          <a:ea typeface="Calibri" panose="020F050202020403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pPr>
                      <a:r>
                        <a:rPr lang="en-US" sz="2000" dirty="0">
                          <a:effectLst/>
                          <a:latin typeface="Arial" panose="020B0604020202020204" pitchFamily="34" charset="0"/>
                          <a:ea typeface="Calibri" panose="020F0502020204030204" pitchFamily="34" charset="0"/>
                        </a:rPr>
                        <a:t>“to a </a:t>
                      </a:r>
                      <a:r>
                        <a:rPr lang="en-US" sz="2000" b="1" dirty="0">
                          <a:effectLst/>
                          <a:latin typeface="Arial" panose="020B0604020202020204" pitchFamily="34" charset="0"/>
                          <a:ea typeface="Calibri" panose="020F0502020204030204" pitchFamily="34" charset="0"/>
                        </a:rPr>
                        <a:t>blood type A, non-A</a:t>
                      </a:r>
                      <a:r>
                        <a:rPr lang="en-US" sz="2000" b="1" baseline="-25000" dirty="0">
                          <a:effectLst/>
                          <a:latin typeface="Arial" panose="020B0604020202020204" pitchFamily="34" charset="0"/>
                          <a:ea typeface="Calibri" panose="020F0502020204030204" pitchFamily="34" charset="0"/>
                        </a:rPr>
                        <a:t>1</a:t>
                      </a:r>
                      <a:r>
                        <a:rPr lang="en-US" sz="2000" baseline="-25000" dirty="0">
                          <a:effectLst/>
                          <a:latin typeface="Arial" panose="020B0604020202020204" pitchFamily="34" charset="0"/>
                          <a:ea typeface="Calibri" panose="020F0502020204030204" pitchFamily="34" charset="0"/>
                        </a:rPr>
                        <a:t> </a:t>
                      </a:r>
                      <a:r>
                        <a:rPr lang="en-US" sz="2000" dirty="0">
                          <a:effectLst/>
                          <a:latin typeface="Arial" panose="020B0604020202020204" pitchFamily="34" charset="0"/>
                          <a:ea typeface="Calibri" panose="020F0502020204030204" pitchFamily="34" charset="0"/>
                        </a:rPr>
                        <a:t>or </a:t>
                      </a:r>
                      <a:r>
                        <a:rPr lang="en-US" sz="2000" b="1" dirty="0">
                          <a:effectLst/>
                          <a:latin typeface="Arial" panose="020B0604020202020204" pitchFamily="34" charset="0"/>
                          <a:ea typeface="Calibri" panose="020F0502020204030204" pitchFamily="34" charset="0"/>
                        </a:rPr>
                        <a:t>blood type AB, non-A</a:t>
                      </a:r>
                      <a:r>
                        <a:rPr lang="en-US" sz="2000" b="1" baseline="-25000" dirty="0">
                          <a:effectLst/>
                          <a:latin typeface="Arial" panose="020B0604020202020204" pitchFamily="34" charset="0"/>
                          <a:ea typeface="Calibri" panose="020F0502020204030204" pitchFamily="34" charset="0"/>
                        </a:rPr>
                        <a:t>1</a:t>
                      </a:r>
                      <a:r>
                        <a:rPr lang="en-US" sz="2000" b="1" dirty="0">
                          <a:effectLst/>
                          <a:latin typeface="Arial" panose="020B0604020202020204" pitchFamily="34" charset="0"/>
                          <a:ea typeface="Calibri" panose="020F0502020204030204" pitchFamily="34" charset="0"/>
                        </a:rPr>
                        <a:t>B</a:t>
                      </a:r>
                      <a:r>
                        <a:rPr lang="en-US" sz="2000" dirty="0">
                          <a:effectLst/>
                          <a:latin typeface="Arial" panose="020B0604020202020204" pitchFamily="34" charset="0"/>
                          <a:ea typeface="Calibri" panose="020F050202020403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7296">
                <a:tc>
                  <a:txBody>
                    <a:bodyPr/>
                    <a:lstStyle/>
                    <a:p>
                      <a:pPr marL="0" marR="0">
                        <a:spcBef>
                          <a:spcPts val="0"/>
                        </a:spcBef>
                        <a:spcAft>
                          <a:spcPts val="600"/>
                        </a:spcAft>
                      </a:pPr>
                      <a:r>
                        <a:rPr lang="en-US" sz="2000" dirty="0">
                          <a:effectLst/>
                          <a:latin typeface="Arial" panose="020B0604020202020204" pitchFamily="34" charset="0"/>
                          <a:ea typeface="Calibri" panose="020F0502020204030204" pitchFamily="34" charset="0"/>
                        </a:rPr>
                        <a:t>14.4.A.i: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pPr>
                      <a:r>
                        <a:rPr lang="en-US" sz="2000" dirty="0">
                          <a:effectLst/>
                          <a:latin typeface="Arial" panose="020B0604020202020204" pitchFamily="34" charset="0"/>
                          <a:ea typeface="Calibri" panose="020F0502020204030204" pitchFamily="34" charset="0"/>
                        </a:rPr>
                        <a:t>“donor to be </a:t>
                      </a:r>
                      <a:r>
                        <a:rPr lang="en-US" sz="2000" b="1" dirty="0">
                          <a:effectLst/>
                          <a:latin typeface="Arial" panose="020B0604020202020204" pitchFamily="34" charset="0"/>
                          <a:ea typeface="Calibri" panose="020F0502020204030204" pitchFamily="34" charset="0"/>
                        </a:rPr>
                        <a:t>non-A1 (negative for A1)</a:t>
                      </a:r>
                      <a:r>
                        <a:rPr lang="en-US" sz="2000" dirty="0">
                          <a:effectLst/>
                          <a:latin typeface="Arial" panose="020B0604020202020204" pitchFamily="34" charset="0"/>
                          <a:ea typeface="Calibri" panose="020F0502020204030204" pitchFamily="34" charset="0"/>
                        </a:rPr>
                        <a:t> or </a:t>
                      </a:r>
                      <a:r>
                        <a:rPr lang="en-US" sz="2000" b="1" dirty="0">
                          <a:effectLst/>
                          <a:latin typeface="Arial" panose="020B0604020202020204" pitchFamily="34" charset="0"/>
                          <a:ea typeface="Calibri" panose="020F0502020204030204" pitchFamily="34" charset="0"/>
                        </a:rPr>
                        <a:t>non-A1B (negative for A1B)</a:t>
                      </a:r>
                      <a:r>
                        <a:rPr lang="en-US" sz="2000" dirty="0">
                          <a:effectLst/>
                          <a:latin typeface="Arial" panose="020B0604020202020204" pitchFamily="34" charset="0"/>
                          <a:ea typeface="Calibri" panose="020F050202020403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pPr>
                      <a:r>
                        <a:rPr lang="en-US" sz="2000" dirty="0">
                          <a:effectLst/>
                          <a:latin typeface="Arial" panose="020B0604020202020204" pitchFamily="34" charset="0"/>
                          <a:ea typeface="Calibri" panose="020F0502020204030204" pitchFamily="34" charset="0"/>
                        </a:rPr>
                        <a:t>“donor to be </a:t>
                      </a:r>
                      <a:r>
                        <a:rPr lang="en-US" sz="2000" b="1" dirty="0">
                          <a:effectLst/>
                          <a:latin typeface="Arial" panose="020B0604020202020204" pitchFamily="34" charset="0"/>
                          <a:ea typeface="Calibri" panose="020F0502020204030204" pitchFamily="34" charset="0"/>
                        </a:rPr>
                        <a:t>blood type A, non-A</a:t>
                      </a:r>
                      <a:r>
                        <a:rPr lang="en-US" sz="2000" b="1" baseline="-25000" dirty="0">
                          <a:effectLst/>
                          <a:latin typeface="Arial" panose="020B0604020202020204" pitchFamily="34" charset="0"/>
                          <a:ea typeface="Calibri" panose="020F0502020204030204" pitchFamily="34" charset="0"/>
                        </a:rPr>
                        <a:t>1</a:t>
                      </a:r>
                      <a:r>
                        <a:rPr lang="en-US" sz="2000" baseline="-25000" dirty="0">
                          <a:effectLst/>
                          <a:latin typeface="Arial" panose="020B0604020202020204" pitchFamily="34" charset="0"/>
                          <a:ea typeface="Calibri" panose="020F0502020204030204" pitchFamily="34" charset="0"/>
                        </a:rPr>
                        <a:t> </a:t>
                      </a:r>
                      <a:r>
                        <a:rPr lang="en-US" sz="2000" dirty="0">
                          <a:effectLst/>
                          <a:latin typeface="Arial" panose="020B0604020202020204" pitchFamily="34" charset="0"/>
                          <a:ea typeface="Calibri" panose="020F0502020204030204" pitchFamily="34" charset="0"/>
                        </a:rPr>
                        <a:t>or </a:t>
                      </a:r>
                      <a:r>
                        <a:rPr lang="en-US" sz="2000" b="1" dirty="0">
                          <a:effectLst/>
                          <a:latin typeface="Arial" panose="020B0604020202020204" pitchFamily="34" charset="0"/>
                          <a:ea typeface="Calibri" panose="020F0502020204030204" pitchFamily="34" charset="0"/>
                        </a:rPr>
                        <a:t>blood type AB, non-A</a:t>
                      </a:r>
                      <a:r>
                        <a:rPr lang="en-US" sz="2000" b="1" baseline="-25000" dirty="0">
                          <a:effectLst/>
                          <a:latin typeface="Arial" panose="020B0604020202020204" pitchFamily="34" charset="0"/>
                          <a:ea typeface="Calibri" panose="020F0502020204030204" pitchFamily="34" charset="0"/>
                        </a:rPr>
                        <a:t>1</a:t>
                      </a:r>
                      <a:r>
                        <a:rPr lang="en-US" sz="2000" b="1" dirty="0">
                          <a:effectLst/>
                          <a:latin typeface="Arial" panose="020B0604020202020204" pitchFamily="34" charset="0"/>
                          <a:ea typeface="Calibri" panose="020F0502020204030204" pitchFamily="34" charset="0"/>
                        </a:rPr>
                        <a:t>B</a:t>
                      </a:r>
                      <a:r>
                        <a:rPr lang="en-US" sz="2000" dirty="0">
                          <a:effectLst/>
                          <a:latin typeface="Arial" panose="020B0604020202020204" pitchFamily="34" charset="0"/>
                          <a:ea typeface="Calibri" panose="020F050202020403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147" name="Title 2"/>
          <p:cNvSpPr>
            <a:spLocks noGrp="1"/>
          </p:cNvSpPr>
          <p:nvPr>
            <p:ph type="title"/>
          </p:nvPr>
        </p:nvSpPr>
        <p:spPr>
          <a:xfrm>
            <a:off x="288925" y="155575"/>
            <a:ext cx="8740775" cy="850900"/>
          </a:xfrm>
        </p:spPr>
        <p:txBody>
          <a:bodyPr/>
          <a:lstStyle/>
          <a:p>
            <a:r>
              <a:rPr lang="en-US" altLang="en-US" dirty="0" smtClean="0">
                <a:latin typeface="Arial" panose="020B0604020202020204" pitchFamily="34" charset="0"/>
                <a:cs typeface="Arial" panose="020B0604020202020204" pitchFamily="34" charset="0"/>
              </a:rPr>
              <a:t>Proposed Solution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3427689467"/>
              </p:ext>
            </p:extLst>
          </p:nvPr>
        </p:nvGraphicFramePr>
        <p:xfrm>
          <a:off x="288924" y="1481327"/>
          <a:ext cx="8740776" cy="3685063"/>
        </p:xfrm>
        <a:graphic>
          <a:graphicData uri="http://schemas.openxmlformats.org/drawingml/2006/table">
            <a:tbl>
              <a:tblPr firstRow="1" firstCol="1" lastRow="1" lastCol="1" bandRow="1" bandCol="1"/>
              <a:tblGrid>
                <a:gridCol w="1631316"/>
                <a:gridCol w="1408176"/>
                <a:gridCol w="1481328"/>
                <a:gridCol w="1389888"/>
                <a:gridCol w="1389888"/>
                <a:gridCol w="1440180"/>
              </a:tblGrid>
              <a:tr h="469749">
                <a:tc gridSpan="6">
                  <a:txBody>
                    <a:bodyPr/>
                    <a:lstStyle/>
                    <a:p>
                      <a:pPr marL="0" marR="0" algn="just">
                        <a:spcBef>
                          <a:spcPts val="0"/>
                        </a:spcBef>
                        <a:spcAft>
                          <a:spcPts val="0"/>
                        </a:spcAft>
                      </a:pPr>
                      <a:r>
                        <a:rPr lang="en-US" sz="20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Public Comment Response Tally</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159005">
                <a:tc>
                  <a:txBody>
                    <a:bodyPr/>
                    <a:lstStyle/>
                    <a:p>
                      <a:pPr marL="0" marR="0" algn="ctr">
                        <a:spcBef>
                          <a:spcPts val="0"/>
                        </a:spcBef>
                        <a:spcAft>
                          <a:spcPts val="0"/>
                        </a:spcAft>
                      </a:pPr>
                      <a:r>
                        <a:rPr lang="en-US" sz="2000" b="1" dirty="0">
                          <a:effectLst/>
                          <a:latin typeface="Arial" panose="020B0604020202020204" pitchFamily="34" charset="0"/>
                          <a:ea typeface="Times New Roman" panose="02020603050405020304" pitchFamily="18" charset="0"/>
                          <a:cs typeface="Arial" panose="020B0604020202020204" pitchFamily="34" charset="0"/>
                        </a:rPr>
                        <a:t>Type of Response</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7BA0C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spcBef>
                          <a:spcPts val="0"/>
                        </a:spcBef>
                        <a:spcAft>
                          <a:spcPts val="0"/>
                        </a:spcAft>
                      </a:pPr>
                      <a:r>
                        <a:rPr lang="en-US" sz="2000" b="1">
                          <a:effectLst/>
                          <a:latin typeface="Arial" panose="020B0604020202020204" pitchFamily="34" charset="0"/>
                          <a:ea typeface="Times New Roman" panose="02020603050405020304" pitchFamily="18" charset="0"/>
                          <a:cs typeface="Arial" panose="020B0604020202020204" pitchFamily="34" charset="0"/>
                        </a:rPr>
                        <a:t>Response Total</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spcBef>
                          <a:spcPts val="0"/>
                        </a:spcBef>
                        <a:spcAft>
                          <a:spcPts val="0"/>
                        </a:spcAft>
                      </a:pPr>
                      <a:r>
                        <a:rPr lang="en-US" sz="2000" b="1">
                          <a:effectLst/>
                          <a:latin typeface="Arial" panose="020B0604020202020204" pitchFamily="34" charset="0"/>
                          <a:ea typeface="Times New Roman" panose="02020603050405020304" pitchFamily="18" charset="0"/>
                          <a:cs typeface="Arial" panose="020B0604020202020204" pitchFamily="34" charset="0"/>
                        </a:rPr>
                        <a:t>In Favor</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spcBef>
                          <a:spcPts val="0"/>
                        </a:spcBef>
                        <a:spcAft>
                          <a:spcPts val="0"/>
                        </a:spcAft>
                      </a:pPr>
                      <a:r>
                        <a:rPr lang="en-US" sz="2000" b="1">
                          <a:effectLst/>
                          <a:latin typeface="Arial" panose="020B0604020202020204" pitchFamily="34" charset="0"/>
                          <a:ea typeface="Times New Roman" panose="02020603050405020304" pitchFamily="18" charset="0"/>
                          <a:cs typeface="Arial" panose="020B0604020202020204" pitchFamily="34" charset="0"/>
                        </a:rPr>
                        <a:t>In Favor as Amended</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spcBef>
                          <a:spcPts val="0"/>
                        </a:spcBef>
                        <a:spcAft>
                          <a:spcPts val="0"/>
                        </a:spcAft>
                      </a:pPr>
                      <a:r>
                        <a:rPr lang="en-US" sz="2000" b="1">
                          <a:effectLst/>
                          <a:latin typeface="Arial" panose="020B0604020202020204" pitchFamily="34" charset="0"/>
                          <a:ea typeface="Times New Roman" panose="02020603050405020304" pitchFamily="18" charset="0"/>
                          <a:cs typeface="Arial" panose="020B0604020202020204" pitchFamily="34" charset="0"/>
                        </a:rPr>
                        <a:t>Opposed</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spcBef>
                          <a:spcPts val="0"/>
                        </a:spcBef>
                        <a:spcAft>
                          <a:spcPts val="0"/>
                        </a:spcAft>
                      </a:pPr>
                      <a:r>
                        <a:rPr lang="en-US" sz="2000" b="1">
                          <a:effectLst/>
                          <a:latin typeface="Arial" panose="020B0604020202020204" pitchFamily="34" charset="0"/>
                          <a:ea typeface="Times New Roman" panose="02020603050405020304" pitchFamily="18" charset="0"/>
                          <a:cs typeface="Arial" panose="020B0604020202020204" pitchFamily="34" charset="0"/>
                        </a:rPr>
                        <a:t>No Vote/</a:t>
                      </a:r>
                      <a:endParaRPr lang="en-US" sz="2000">
                        <a:effectLst/>
                        <a:latin typeface="Arial" panose="020B0604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r>
                        <a:rPr lang="en-US" sz="2000" b="1">
                          <a:effectLst/>
                          <a:latin typeface="Arial" panose="020B0604020202020204" pitchFamily="34" charset="0"/>
                          <a:ea typeface="Times New Roman" panose="02020603050405020304" pitchFamily="18" charset="0"/>
                          <a:cs typeface="Arial" panose="020B0604020202020204" pitchFamily="34" charset="0"/>
                        </a:rPr>
                        <a:t>No Comment/ Did Not Consider</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r h="546577">
                <a:tc>
                  <a:txBody>
                    <a:bodyPr/>
                    <a:lstStyle/>
                    <a:p>
                      <a:pPr marL="0" marR="0" algn="just">
                        <a:spcBef>
                          <a:spcPts val="0"/>
                        </a:spcBef>
                        <a:spcAft>
                          <a:spcPts val="0"/>
                        </a:spcAft>
                      </a:pPr>
                      <a:r>
                        <a:rPr lang="en-US" sz="2000" dirty="0">
                          <a:effectLst/>
                          <a:latin typeface="Arial" panose="020B0604020202020204" pitchFamily="34" charset="0"/>
                          <a:ea typeface="Times New Roman" panose="02020603050405020304" pitchFamily="18" charset="0"/>
                          <a:cs typeface="Arial" panose="020B0604020202020204" pitchFamily="34" charset="0"/>
                        </a:rPr>
                        <a:t>Individual</a:t>
                      </a:r>
                    </a:p>
                  </a:txBody>
                  <a:tcPr marL="68580" marR="68580" marT="0" marB="0" anchor="ctr">
                    <a:lnL w="12700" cap="flat" cmpd="sng" algn="ctr">
                      <a:solidFill>
                        <a:srgbClr val="7BA0C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FFFFFF"/>
                    </a:solidFill>
                  </a:tcPr>
                </a:tc>
                <a:tc>
                  <a:txBody>
                    <a:bodyPr/>
                    <a:lstStyle/>
                    <a:p>
                      <a:pPr marL="0" marR="0" algn="just">
                        <a:spcBef>
                          <a:spcPts val="0"/>
                        </a:spcBef>
                        <a:spcAft>
                          <a:spcPts val="0"/>
                        </a:spcAft>
                      </a:pPr>
                      <a:r>
                        <a:rPr lang="en-US" sz="2000">
                          <a:effectLst/>
                          <a:latin typeface="Arial" panose="020B0604020202020204" pitchFamily="34" charset="0"/>
                          <a:ea typeface="Times New Roman" panose="02020603050405020304" pitchFamily="18" charset="0"/>
                          <a:cs typeface="Arial" panose="020B0604020202020204" pitchFamily="34" charset="0"/>
                        </a:rPr>
                        <a:t>21</a:t>
                      </a: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FFFFFF"/>
                    </a:solidFill>
                  </a:tcPr>
                </a:tc>
                <a:tc>
                  <a:txBody>
                    <a:bodyPr/>
                    <a:lstStyle/>
                    <a:p>
                      <a:pPr marL="0" marR="0" algn="just">
                        <a:spcBef>
                          <a:spcPts val="0"/>
                        </a:spcBef>
                        <a:spcAft>
                          <a:spcPts val="0"/>
                        </a:spcAft>
                      </a:pPr>
                      <a:r>
                        <a:rPr lang="en-US" sz="2000">
                          <a:effectLst/>
                          <a:latin typeface="Arial" panose="020B0604020202020204" pitchFamily="34" charset="0"/>
                          <a:ea typeface="Times New Roman" panose="02020603050405020304" pitchFamily="18" charset="0"/>
                          <a:cs typeface="Arial" panose="020B0604020202020204" pitchFamily="34" charset="0"/>
                        </a:rPr>
                        <a:t>16 (76%)</a:t>
                      </a: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FFFFFF"/>
                    </a:solidFill>
                  </a:tcPr>
                </a:tc>
                <a:tc>
                  <a:txBody>
                    <a:bodyPr/>
                    <a:lstStyle/>
                    <a:p>
                      <a:pPr marL="0" marR="0" algn="just">
                        <a:spcBef>
                          <a:spcPts val="0"/>
                        </a:spcBef>
                        <a:spcAft>
                          <a:spcPts val="0"/>
                        </a:spcAft>
                      </a:pPr>
                      <a:r>
                        <a:rPr lang="en-US" sz="2000">
                          <a:effectLst/>
                          <a:latin typeface="Arial" panose="020B0604020202020204" pitchFamily="34" charset="0"/>
                          <a:ea typeface="Times New Roman" panose="02020603050405020304" pitchFamily="18" charset="0"/>
                          <a:cs typeface="Arial" panose="020B0604020202020204" pitchFamily="34" charset="0"/>
                        </a:rPr>
                        <a:t>0 (0%)</a:t>
                      </a: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FFFFFF"/>
                    </a:solidFill>
                  </a:tcPr>
                </a:tc>
                <a:tc>
                  <a:txBody>
                    <a:bodyPr/>
                    <a:lstStyle/>
                    <a:p>
                      <a:pPr marL="0" marR="0" algn="just">
                        <a:spcBef>
                          <a:spcPts val="0"/>
                        </a:spcBef>
                        <a:spcAft>
                          <a:spcPts val="0"/>
                        </a:spcAft>
                      </a:pPr>
                      <a:r>
                        <a:rPr lang="en-US" sz="2000">
                          <a:effectLst/>
                          <a:latin typeface="Arial" panose="020B0604020202020204" pitchFamily="34" charset="0"/>
                          <a:ea typeface="Times New Roman" panose="02020603050405020304" pitchFamily="18" charset="0"/>
                          <a:cs typeface="Arial" panose="020B0604020202020204" pitchFamily="34" charset="0"/>
                        </a:rPr>
                        <a:t>1 (5%)</a:t>
                      </a: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FFFFFF"/>
                    </a:solidFill>
                  </a:tcPr>
                </a:tc>
                <a:tc>
                  <a:txBody>
                    <a:bodyPr/>
                    <a:lstStyle/>
                    <a:p>
                      <a:pPr marL="0" marR="0" algn="just">
                        <a:spcBef>
                          <a:spcPts val="0"/>
                        </a:spcBef>
                        <a:spcAft>
                          <a:spcPts val="0"/>
                        </a:spcAft>
                      </a:pPr>
                      <a:r>
                        <a:rPr lang="en-US" sz="2000">
                          <a:effectLst/>
                          <a:latin typeface="Arial" panose="020B0604020202020204" pitchFamily="34" charset="0"/>
                          <a:ea typeface="Times New Roman" panose="02020603050405020304" pitchFamily="18" charset="0"/>
                          <a:cs typeface="Arial" panose="020B0604020202020204" pitchFamily="34" charset="0"/>
                        </a:rPr>
                        <a:t>4 (19%)</a:t>
                      </a: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FFFFFF"/>
                    </a:solidFill>
                  </a:tcPr>
                </a:tc>
              </a:tr>
              <a:tr h="556454">
                <a:tc>
                  <a:txBody>
                    <a:bodyPr/>
                    <a:lstStyle/>
                    <a:p>
                      <a:pPr marL="0" marR="0" algn="just">
                        <a:spcBef>
                          <a:spcPts val="0"/>
                        </a:spcBef>
                        <a:spcAft>
                          <a:spcPts val="0"/>
                        </a:spcAft>
                      </a:pPr>
                      <a:r>
                        <a:rPr lang="en-US" sz="2000" dirty="0">
                          <a:effectLst/>
                          <a:latin typeface="Arial" panose="020B0604020202020204" pitchFamily="34" charset="0"/>
                          <a:ea typeface="Times New Roman" panose="02020603050405020304" pitchFamily="18" charset="0"/>
                          <a:cs typeface="Arial" panose="020B0604020202020204" pitchFamily="34" charset="0"/>
                        </a:rPr>
                        <a:t>Regional</a:t>
                      </a:r>
                    </a:p>
                  </a:txBody>
                  <a:tcPr marL="68580" marR="68580" marT="0" marB="0" anchor="ctr">
                    <a:lnL w="12700" cap="flat" cmpd="sng" algn="ctr">
                      <a:solidFill>
                        <a:srgbClr val="7BA0C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marL="0" marR="0" algn="just">
                        <a:spcBef>
                          <a:spcPts val="0"/>
                        </a:spcBef>
                        <a:spcAft>
                          <a:spcPts val="0"/>
                        </a:spcAft>
                      </a:pPr>
                      <a:r>
                        <a:rPr lang="en-US" sz="2000">
                          <a:effectLst/>
                          <a:latin typeface="Arial" panose="020B0604020202020204" pitchFamily="34" charset="0"/>
                          <a:ea typeface="Times New Roman" panose="02020603050405020304" pitchFamily="18" charset="0"/>
                          <a:cs typeface="Arial" panose="020B0604020202020204" pitchFamily="34" charset="0"/>
                        </a:rPr>
                        <a:t>11</a:t>
                      </a: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marL="0" marR="0" algn="just">
                        <a:spcBef>
                          <a:spcPts val="0"/>
                        </a:spcBef>
                        <a:spcAft>
                          <a:spcPts val="0"/>
                        </a:spcAft>
                      </a:pPr>
                      <a:r>
                        <a:rPr lang="en-US" sz="2000">
                          <a:effectLst/>
                          <a:latin typeface="Arial" panose="020B0604020202020204" pitchFamily="34" charset="0"/>
                          <a:ea typeface="Times New Roman" panose="02020603050405020304" pitchFamily="18" charset="0"/>
                          <a:cs typeface="Arial" panose="020B0604020202020204" pitchFamily="34" charset="0"/>
                        </a:rPr>
                        <a:t>11 (100%)</a:t>
                      </a: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marL="0" marR="0" algn="just">
                        <a:spcBef>
                          <a:spcPts val="0"/>
                        </a:spcBef>
                        <a:spcAft>
                          <a:spcPts val="0"/>
                        </a:spcAft>
                      </a:pPr>
                      <a:r>
                        <a:rPr lang="en-US" sz="2000">
                          <a:effectLst/>
                          <a:latin typeface="Arial" panose="020B0604020202020204" pitchFamily="34" charset="0"/>
                          <a:ea typeface="Times New Roman" panose="02020603050405020304" pitchFamily="18" charset="0"/>
                          <a:cs typeface="Arial" panose="020B0604020202020204" pitchFamily="34" charset="0"/>
                        </a:rPr>
                        <a:t>0 (0%)</a:t>
                      </a: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marL="0" marR="0" algn="just">
                        <a:spcBef>
                          <a:spcPts val="0"/>
                        </a:spcBef>
                        <a:spcAft>
                          <a:spcPts val="0"/>
                        </a:spcAft>
                      </a:pPr>
                      <a:r>
                        <a:rPr lang="en-US" sz="2000">
                          <a:effectLst/>
                          <a:latin typeface="Arial" panose="020B0604020202020204" pitchFamily="34" charset="0"/>
                          <a:ea typeface="Times New Roman" panose="02020603050405020304" pitchFamily="18" charset="0"/>
                          <a:cs typeface="Arial" panose="020B0604020202020204" pitchFamily="34" charset="0"/>
                        </a:rPr>
                        <a:t>0 (0%)</a:t>
                      </a: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marL="0" marR="0" algn="just">
                        <a:spcBef>
                          <a:spcPts val="0"/>
                        </a:spcBef>
                        <a:spcAft>
                          <a:spcPts val="0"/>
                        </a:spcAft>
                      </a:pPr>
                      <a:r>
                        <a:rPr lang="en-US" sz="2000">
                          <a:effectLst/>
                          <a:latin typeface="Arial" panose="020B0604020202020204" pitchFamily="34" charset="0"/>
                          <a:ea typeface="Times New Roman" panose="02020603050405020304" pitchFamily="18" charset="0"/>
                          <a:cs typeface="Arial" panose="020B0604020202020204" pitchFamily="34" charset="0"/>
                        </a:rPr>
                        <a:t>0 (0%)</a:t>
                      </a: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r>
              <a:tr h="588283">
                <a:tc>
                  <a:txBody>
                    <a:bodyPr/>
                    <a:lstStyle/>
                    <a:p>
                      <a:pPr marL="0" marR="0" algn="just">
                        <a:spcBef>
                          <a:spcPts val="0"/>
                        </a:spcBef>
                        <a:spcAft>
                          <a:spcPts val="0"/>
                        </a:spcAft>
                      </a:pPr>
                      <a:r>
                        <a:rPr lang="en-US" sz="2000" dirty="0">
                          <a:effectLst/>
                          <a:latin typeface="Arial" panose="020B0604020202020204" pitchFamily="34" charset="0"/>
                          <a:ea typeface="Times New Roman" panose="02020603050405020304" pitchFamily="18" charset="0"/>
                          <a:cs typeface="Arial" panose="020B0604020202020204" pitchFamily="34" charset="0"/>
                        </a:rPr>
                        <a:t>Committee</a:t>
                      </a:r>
                    </a:p>
                  </a:txBody>
                  <a:tcPr marL="68580" marR="68580" marT="0" marB="0" anchor="ctr">
                    <a:lnL w="12700" cap="flat" cmpd="sng" algn="ctr">
                      <a:solidFill>
                        <a:srgbClr val="7BA0C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just">
                        <a:spcBef>
                          <a:spcPts val="0"/>
                        </a:spcBef>
                        <a:spcAft>
                          <a:spcPts val="0"/>
                        </a:spcAft>
                      </a:pPr>
                      <a:r>
                        <a:rPr lang="en-US" sz="2000" dirty="0">
                          <a:effectLst/>
                          <a:latin typeface="Arial" panose="020B0604020202020204" pitchFamily="34" charset="0"/>
                          <a:ea typeface="Times New Roman" panose="02020603050405020304" pitchFamily="18" charset="0"/>
                          <a:cs typeface="Arial" panose="020B0604020202020204" pitchFamily="34" charset="0"/>
                        </a:rPr>
                        <a:t>19</a:t>
                      </a: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just">
                        <a:spcBef>
                          <a:spcPts val="0"/>
                        </a:spcBef>
                        <a:spcAft>
                          <a:spcPts val="0"/>
                        </a:spcAft>
                      </a:pPr>
                      <a:r>
                        <a:rPr lang="en-US" sz="2000" dirty="0">
                          <a:effectLst/>
                          <a:latin typeface="Arial" panose="020B0604020202020204" pitchFamily="34" charset="0"/>
                          <a:ea typeface="Times New Roman" panose="02020603050405020304" pitchFamily="18" charset="0"/>
                          <a:cs typeface="Arial" panose="020B0604020202020204" pitchFamily="34" charset="0"/>
                        </a:rPr>
                        <a:t>3 (16%)</a:t>
                      </a: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just">
                        <a:spcBef>
                          <a:spcPts val="0"/>
                        </a:spcBef>
                        <a:spcAft>
                          <a:spcPts val="0"/>
                        </a:spcAft>
                      </a:pPr>
                      <a:r>
                        <a:rPr lang="en-US" sz="2000" dirty="0">
                          <a:effectLst/>
                          <a:latin typeface="Arial" panose="020B0604020202020204" pitchFamily="34" charset="0"/>
                          <a:ea typeface="Times New Roman" panose="02020603050405020304" pitchFamily="18" charset="0"/>
                          <a:cs typeface="Arial" panose="020B0604020202020204" pitchFamily="34" charset="0"/>
                        </a:rPr>
                        <a:t>0 (0%)</a:t>
                      </a: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just">
                        <a:spcBef>
                          <a:spcPts val="0"/>
                        </a:spcBef>
                        <a:spcAft>
                          <a:spcPts val="0"/>
                        </a:spcAft>
                      </a:pPr>
                      <a:r>
                        <a:rPr lang="en-US" sz="2000" dirty="0">
                          <a:effectLst/>
                          <a:latin typeface="Arial" panose="020B0604020202020204" pitchFamily="34" charset="0"/>
                          <a:ea typeface="Times New Roman" panose="02020603050405020304" pitchFamily="18" charset="0"/>
                          <a:cs typeface="Arial" panose="020B0604020202020204" pitchFamily="34" charset="0"/>
                        </a:rPr>
                        <a:t>0 (0%)</a:t>
                      </a: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just">
                        <a:spcBef>
                          <a:spcPts val="0"/>
                        </a:spcBef>
                        <a:spcAft>
                          <a:spcPts val="0"/>
                        </a:spcAft>
                      </a:pPr>
                      <a:r>
                        <a:rPr lang="en-US" sz="2000" dirty="0">
                          <a:effectLst/>
                          <a:latin typeface="Arial" panose="020B0604020202020204" pitchFamily="34" charset="0"/>
                          <a:ea typeface="Times New Roman" panose="02020603050405020304" pitchFamily="18" charset="0"/>
                          <a:cs typeface="Arial" panose="020B0604020202020204" pitchFamily="34" charset="0"/>
                        </a:rPr>
                        <a:t>16 (84%)</a:t>
                      </a: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r>
            </a:tbl>
          </a:graphicData>
        </a:graphic>
      </p:graphicFrame>
      <p:sp>
        <p:nvSpPr>
          <p:cNvPr id="9219" name="Title 2"/>
          <p:cNvSpPr>
            <a:spLocks noGrp="1"/>
          </p:cNvSpPr>
          <p:nvPr>
            <p:ph type="title"/>
          </p:nvPr>
        </p:nvSpPr>
        <p:spPr>
          <a:xfrm>
            <a:off x="288925" y="155575"/>
            <a:ext cx="8740775" cy="850900"/>
          </a:xfrm>
        </p:spPr>
        <p:txBody>
          <a:bodyPr/>
          <a:lstStyle/>
          <a:p>
            <a:r>
              <a:rPr lang="en-US" altLang="en-US" dirty="0" smtClean="0">
                <a:latin typeface="Arial" panose="020B0604020202020204" pitchFamily="34" charset="0"/>
                <a:cs typeface="Arial" panose="020B0604020202020204" pitchFamily="34" charset="0"/>
              </a:rPr>
              <a:t>Public Comment Feedback</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443470205"/>
              </p:ext>
            </p:extLst>
          </p:nvPr>
        </p:nvGraphicFramePr>
        <p:xfrm>
          <a:off x="342425" y="1152144"/>
          <a:ext cx="8561731" cy="46199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123" name="Title 2"/>
          <p:cNvSpPr>
            <a:spLocks noGrp="1"/>
          </p:cNvSpPr>
          <p:nvPr>
            <p:ph type="title"/>
          </p:nvPr>
        </p:nvSpPr>
        <p:spPr>
          <a:xfrm>
            <a:off x="288925" y="155575"/>
            <a:ext cx="8740775" cy="850900"/>
          </a:xfrm>
        </p:spPr>
        <p:txBody>
          <a:bodyPr/>
          <a:lstStyle/>
          <a:p>
            <a:r>
              <a:rPr lang="en-US" altLang="en-US" dirty="0" smtClean="0">
                <a:latin typeface="Arial" panose="020B0604020202020204" pitchFamily="34" charset="0"/>
                <a:cs typeface="Arial" panose="020B0604020202020204" pitchFamily="34" charset="0"/>
              </a:rPr>
              <a:t>Overall Project Impact</a:t>
            </a:r>
            <a:endParaRPr lang="en-US" altLang="en-US" dirty="0" smtClean="0">
              <a:latin typeface="Calibri" panose="020F0502020204030204"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3036430599"/>
              </p:ext>
            </p:extLst>
          </p:nvPr>
        </p:nvGraphicFramePr>
        <p:xfrm>
          <a:off x="4236720" y="3411154"/>
          <a:ext cx="4434840" cy="1251584"/>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10" name="Chart 9"/>
          <p:cNvGraphicFramePr>
            <a:graphicFrameLocks/>
          </p:cNvGraphicFramePr>
          <p:nvPr>
            <p:extLst>
              <p:ext uri="{D42A27DB-BD31-4B8C-83A1-F6EECF244321}">
                <p14:modId xmlns:p14="http://schemas.microsoft.com/office/powerpoint/2010/main" val="885273442"/>
              </p:ext>
            </p:extLst>
          </p:nvPr>
        </p:nvGraphicFramePr>
        <p:xfrm>
          <a:off x="3913157" y="4714837"/>
          <a:ext cx="4865557" cy="1057274"/>
        </p:xfrm>
        <a:graphic>
          <a:graphicData uri="http://schemas.openxmlformats.org/drawingml/2006/chart">
            <c:chart xmlns:c="http://schemas.openxmlformats.org/drawingml/2006/chart" xmlns:r="http://schemas.openxmlformats.org/officeDocument/2006/relationships" r:id="rId9"/>
          </a:graphicData>
        </a:graphic>
      </p:graphicFrame>
      <p:sp>
        <p:nvSpPr>
          <p:cNvPr id="2" name="TextBox 1"/>
          <p:cNvSpPr txBox="1"/>
          <p:nvPr/>
        </p:nvSpPr>
        <p:spPr>
          <a:xfrm>
            <a:off x="2276380" y="5911518"/>
            <a:ext cx="5185123" cy="646331"/>
          </a:xfrm>
          <a:prstGeom prst="rect">
            <a:avLst/>
          </a:prstGeom>
          <a:noFill/>
        </p:spPr>
        <p:txBody>
          <a:bodyPr wrap="square" rtlCol="0">
            <a:spAutoFit/>
          </a:bodyPr>
          <a:lstStyle/>
          <a:p>
            <a:r>
              <a:rPr lang="en-US" dirty="0" smtClean="0"/>
              <a:t>** Included in Proposed ABO Determination, Reporting, and Verification Policy Modifications</a:t>
            </a:r>
            <a:endParaRPr lang="en-US" dirty="0"/>
          </a:p>
        </p:txBody>
      </p:sp>
    </p:spTree>
    <p:extLst>
      <p:ext uri="{BB962C8B-B14F-4D97-AF65-F5344CB8AC3E}">
        <p14:creationId xmlns:p14="http://schemas.microsoft.com/office/powerpoint/2010/main" val="41084453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p:cNvSpPr>
            <a:spLocks noGrp="1"/>
          </p:cNvSpPr>
          <p:nvPr>
            <p:ph idx="1"/>
          </p:nvPr>
        </p:nvSpPr>
        <p:spPr>
          <a:xfrm>
            <a:off x="288925" y="1257300"/>
            <a:ext cx="8548688" cy="4906963"/>
          </a:xfrm>
        </p:spPr>
        <p:txBody>
          <a:bodyPr>
            <a:noAutofit/>
          </a:bodyPr>
          <a:lstStyle/>
          <a:p>
            <a:pPr marL="0" marR="0" indent="0">
              <a:spcBef>
                <a:spcPts val="0"/>
              </a:spcBef>
              <a:spcAft>
                <a:spcPts val="0"/>
              </a:spcAft>
              <a:buNone/>
            </a:pPr>
            <a:r>
              <a:rPr lang="en-US" b="1" dirty="0">
                <a:solidFill>
                  <a:schemeClr val="tx1"/>
                </a:solidFill>
                <a:latin typeface="Arial" panose="020B0604020202020204" pitchFamily="34" charset="0"/>
                <a:cs typeface="Arial" panose="020B0604020202020204" pitchFamily="34" charset="0"/>
              </a:rPr>
              <a:t>RESOLVED, that additions and modifications to Policies 2.6.B (Deceased Donor Blood Subtype Determination), 5.3. C (Liver Acceptance Criteria), 9.5.B (Points Assigned by Blood Type), 13.7.A (Blood Type), 13.7.B (A2 and A2B Matching), 14.4.A.i (Living Donor Blood Subtype Determination), and 8.5. E (Allocation of Kidneys by Blood Type) are modified as set forth below, effective May 1, 2015. </a:t>
            </a:r>
          </a:p>
          <a:p>
            <a:pPr marL="0" marR="0" indent="0">
              <a:spcBef>
                <a:spcPts val="0"/>
              </a:spcBef>
              <a:spcAft>
                <a:spcPts val="0"/>
              </a:spcAft>
              <a:buNone/>
            </a:pPr>
            <a:r>
              <a:rPr lang="en-US" b="1" dirty="0">
                <a:solidFill>
                  <a:srgbClr val="FF0000"/>
                </a:solidFill>
                <a:latin typeface="Arial" panose="020B0604020202020204" pitchFamily="34" charset="0"/>
                <a:cs typeface="Arial" panose="020B0604020202020204" pitchFamily="34" charset="0"/>
              </a:rPr>
              <a:t> </a:t>
            </a:r>
          </a:p>
          <a:p>
            <a:pPr marL="0" marR="0">
              <a:spcBef>
                <a:spcPts val="0"/>
              </a:spcBef>
              <a:spcAft>
                <a:spcPts val="0"/>
              </a:spcAft>
            </a:pPr>
            <a:endParaRPr lang="en-US" b="1" dirty="0">
              <a:solidFill>
                <a:srgbClr val="FF0000"/>
              </a:solidFill>
              <a:latin typeface="Arial" panose="020B0604020202020204" pitchFamily="34" charset="0"/>
              <a:cs typeface="Arial" panose="020B0604020202020204" pitchFamily="34" charset="0"/>
            </a:endParaRPr>
          </a:p>
        </p:txBody>
      </p:sp>
      <p:sp>
        <p:nvSpPr>
          <p:cNvPr id="15363" name="Title 2"/>
          <p:cNvSpPr>
            <a:spLocks noGrp="1"/>
          </p:cNvSpPr>
          <p:nvPr>
            <p:ph type="title"/>
          </p:nvPr>
        </p:nvSpPr>
        <p:spPr>
          <a:xfrm>
            <a:off x="288925" y="155575"/>
            <a:ext cx="8740775" cy="850900"/>
          </a:xfrm>
        </p:spPr>
        <p:txBody>
          <a:bodyPr/>
          <a:lstStyle/>
          <a:p>
            <a:r>
              <a:rPr lang="en-US" altLang="en-US" dirty="0" smtClean="0">
                <a:latin typeface="Arial" panose="020B0604020202020204" pitchFamily="34" charset="0"/>
                <a:cs typeface="Arial" panose="020B0604020202020204" pitchFamily="34" charset="0"/>
              </a:rPr>
              <a:t>Resolution </a:t>
            </a:r>
            <a:r>
              <a:rPr lang="en-US" altLang="en-US" dirty="0" smtClean="0">
                <a:latin typeface="Arial" panose="020B0604020202020204" pitchFamily="34" charset="0"/>
                <a:cs typeface="Arial" panose="020B0604020202020204" pitchFamily="34" charset="0"/>
              </a:rPr>
              <a:t>15 </a:t>
            </a:r>
            <a:r>
              <a:rPr lang="en-US" altLang="en-US" dirty="0" smtClean="0">
                <a:latin typeface="Arial" panose="020B0604020202020204" pitchFamily="34" charset="0"/>
                <a:cs typeface="Arial" panose="020B0604020202020204" pitchFamily="34" charset="0"/>
              </a:rPr>
              <a:t>(page </a:t>
            </a:r>
            <a:r>
              <a:rPr lang="en-US" altLang="en-US" dirty="0" smtClean="0">
                <a:latin typeface="Arial" panose="020B0604020202020204" pitchFamily="34" charset="0"/>
                <a:cs typeface="Arial" panose="020B0604020202020204" pitchFamily="34" charset="0"/>
              </a:rPr>
              <a:t>45)</a:t>
            </a:r>
            <a:endParaRPr lang="en-US" altLang="en-US" dirty="0" smtClean="0">
              <a:latin typeface="Arial" panose="020B0604020202020204" pitchFamily="34" charset="0"/>
              <a:cs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1"/>
          <p:cNvSpPr>
            <a:spLocks noGrp="1"/>
          </p:cNvSpPr>
          <p:nvPr>
            <p:ph idx="1"/>
          </p:nvPr>
        </p:nvSpPr>
        <p:spPr>
          <a:xfrm>
            <a:off x="288925" y="777875"/>
            <a:ext cx="8548688" cy="4976813"/>
          </a:xfrm>
        </p:spPr>
        <p:txBody>
          <a:bodyPr/>
          <a:lstStyle/>
          <a:p>
            <a:pPr marL="0" indent="0" eaLnBrk="1" hangingPunct="1">
              <a:buFont typeface="Wingdings" panose="05000000000000000000" pitchFamily="2" charset="2"/>
              <a:buNone/>
            </a:pPr>
            <a:endParaRPr lang="en-US" altLang="en-US" dirty="0" smtClean="0">
              <a:latin typeface="Arial" panose="020B0604020202020204" pitchFamily="34" charset="0"/>
              <a:cs typeface="Arial" panose="020B0604020202020204" pitchFamily="34" charset="0"/>
            </a:endParaRPr>
          </a:p>
          <a:p>
            <a:pPr marL="0" indent="0" algn="ctr" eaLnBrk="1" hangingPunct="1">
              <a:buFont typeface="Wingdings" panose="05000000000000000000" pitchFamily="2" charset="2"/>
              <a:buNone/>
            </a:pPr>
            <a:r>
              <a:rPr lang="en-US" altLang="en-US" sz="6600" b="1" i="1" dirty="0" smtClean="0">
                <a:solidFill>
                  <a:schemeClr val="tx2">
                    <a:lumMod val="75000"/>
                  </a:schemeClr>
                </a:solidFill>
                <a:latin typeface="Palatino Linotype" panose="02040502050505030304" pitchFamily="18" charset="0"/>
                <a:cs typeface="Arial" panose="020B0604020202020204" pitchFamily="34" charset="0"/>
              </a:rPr>
              <a:t>Thank you!</a:t>
            </a:r>
          </a:p>
          <a:p>
            <a:pPr marL="0" indent="0" algn="ctr" eaLnBrk="1" hangingPunct="1">
              <a:buFont typeface="Wingdings" panose="05000000000000000000" pitchFamily="2" charset="2"/>
              <a:buNone/>
            </a:pPr>
            <a:r>
              <a:rPr lang="en-US" altLang="en-US" dirty="0" smtClean="0">
                <a:latin typeface="Arial" panose="020B0604020202020204" pitchFamily="34" charset="0"/>
                <a:cs typeface="Arial" panose="020B0604020202020204" pitchFamily="34" charset="0"/>
              </a:rPr>
              <a:t>Theresa Daly, Committee Chair</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hlinkClick r:id="rId2"/>
              </a:rPr>
              <a:t>thd9003@nyp.org</a:t>
            </a:r>
            <a:endParaRPr lang="en-US" altLang="en-US" dirty="0" smtClean="0">
              <a:latin typeface="Arial" panose="020B0604020202020204" pitchFamily="34" charset="0"/>
              <a:cs typeface="Arial" panose="020B0604020202020204" pitchFamily="34" charset="0"/>
            </a:endParaRPr>
          </a:p>
          <a:p>
            <a:pPr marL="0" indent="0" algn="ctr" eaLnBrk="1" hangingPunct="1">
              <a:buFont typeface="Wingdings" panose="05000000000000000000" pitchFamily="2" charset="2"/>
              <a:buNone/>
            </a:pPr>
            <a:r>
              <a:rPr lang="en-US" altLang="en-US" dirty="0" smtClean="0">
                <a:latin typeface="Arial" panose="020B0604020202020204" pitchFamily="34" charset="0"/>
                <a:cs typeface="Arial" panose="020B0604020202020204" pitchFamily="34" charset="0"/>
              </a:rPr>
              <a:t>Susan Tlusty, Committee Liaison</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hlinkClick r:id="rId3"/>
              </a:rPr>
              <a:t>susan.tlusty@unos.org</a:t>
            </a:r>
            <a:endParaRPr lang="en-US" altLang="en-US" dirty="0" smtClean="0">
              <a:latin typeface="Arial" panose="020B0604020202020204" pitchFamily="34" charset="0"/>
              <a:cs typeface="Arial" panose="020B0604020202020204" pitchFamily="34" charset="0"/>
            </a:endParaRPr>
          </a:p>
          <a:p>
            <a:pPr marL="0" indent="0" algn="ctr" eaLnBrk="1" hangingPunct="1">
              <a:buFont typeface="Wingdings" panose="05000000000000000000" pitchFamily="2" charset="2"/>
              <a:buNone/>
            </a:pPr>
            <a:endParaRPr lang="en-US" altLang="en-US" dirty="0" smtClean="0">
              <a:latin typeface="Arial" panose="020B0604020202020204" pitchFamily="34" charset="0"/>
              <a:cs typeface="Arial" panose="020B0604020202020204" pitchFamily="34" charset="0"/>
            </a:endParaRPr>
          </a:p>
        </p:txBody>
      </p:sp>
      <p:sp>
        <p:nvSpPr>
          <p:cNvPr id="19459" name="Title 2"/>
          <p:cNvSpPr>
            <a:spLocks noGrp="1"/>
          </p:cNvSpPr>
          <p:nvPr>
            <p:ph type="title"/>
          </p:nvPr>
        </p:nvSpPr>
        <p:spPr>
          <a:xfrm>
            <a:off x="288925" y="155575"/>
            <a:ext cx="8740775" cy="850900"/>
          </a:xfrm>
        </p:spPr>
        <p:txBody>
          <a:bodyPr/>
          <a:lstStyle/>
          <a:p>
            <a:pPr eaLnBrk="1" hangingPunct="1"/>
            <a:r>
              <a:rPr lang="en-US" altLang="en-US" smtClean="0">
                <a:latin typeface="Arial" panose="020B0604020202020204" pitchFamily="34" charset="0"/>
                <a:cs typeface="Arial" panose="020B0604020202020204" pitchFamily="34" charset="0"/>
              </a:rPr>
              <a:t>Questions?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Custom 12">
      <a:dk1>
        <a:sysClr val="windowText" lastClr="000000"/>
      </a:dk1>
      <a:lt1>
        <a:sysClr val="window" lastClr="FFFFFF"/>
      </a:lt1>
      <a:dk2>
        <a:srgbClr val="263B86"/>
      </a:dk2>
      <a:lt2>
        <a:srgbClr val="76B6F2"/>
      </a:lt2>
      <a:accent1>
        <a:srgbClr val="FBC01E"/>
      </a:accent1>
      <a:accent2>
        <a:srgbClr val="99CC4C"/>
      </a:accent2>
      <a:accent3>
        <a:srgbClr val="FA8716"/>
      </a:accent3>
      <a:accent4>
        <a:srgbClr val="BE0204"/>
      </a:accent4>
      <a:accent5>
        <a:srgbClr val="800040"/>
      </a:accent5>
      <a:accent6>
        <a:srgbClr val="7E13E3"/>
      </a:accent6>
      <a:hlink>
        <a:srgbClr val="76B6F2"/>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30B5FD8D7FAC941A47B86D1F4C7EF3B" ma:contentTypeVersion="9" ma:contentTypeDescription="Create a new document." ma:contentTypeScope="" ma:versionID="6b1bc9517cba7455d2da4366aae5dd21">
  <xsd:schema xmlns:xsd="http://www.w3.org/2001/XMLSchema" xmlns:xs="http://www.w3.org/2001/XMLSchema" xmlns:p="http://schemas.microsoft.com/office/2006/metadata/properties" xmlns:ns2="807d2b1c-adf4-4795-b92a-f5e245800038" xmlns:ns3="c8f9c7e0-6682-419d-a909-cda05b6ce1a7" targetNamespace="http://schemas.microsoft.com/office/2006/metadata/properties" ma:root="true" ma:fieldsID="7e5c706863c45ad45fed3255ad36305e" ns2:_="" ns3:_="">
    <xsd:import namespace="807d2b1c-adf4-4795-b92a-f5e245800038"/>
    <xsd:import namespace="c8f9c7e0-6682-419d-a909-cda05b6ce1a7"/>
    <xsd:element name="properties">
      <xsd:complexType>
        <xsd:sequence>
          <xsd:element name="documentManagement">
            <xsd:complexType>
              <xsd:all>
                <xsd:element ref="ns2:Status" minOccurs="0"/>
                <xsd:element ref="ns2:Comment" minOccurs="0"/>
                <xsd:element ref="ns3:c4269b1b5a244d6cade965ef625899db" minOccurs="0"/>
                <xsd:element ref="ns3:TaxCatchAll" minOccurs="0"/>
                <xsd:element ref="ns2:Status_x0020__x002d__x0020_Policy" minOccurs="0"/>
                <xsd:element ref="ns2:Status_x0020__x002d__x0020_Research" minOccurs="0"/>
                <xsd:element ref="ns2:Status_x0020__x002d__x0020_Couns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7d2b1c-adf4-4795-b92a-f5e245800038" elementFormDefault="qualified">
    <xsd:import namespace="http://schemas.microsoft.com/office/2006/documentManagement/types"/>
    <xsd:import namespace="http://schemas.microsoft.com/office/infopath/2007/PartnerControls"/>
    <xsd:element name="Status" ma:index="8" nillable="true" ma:displayName="Status" ma:description="What is the current status of this document?" ma:format="RadioButtons" ma:internalName="Status">
      <xsd:simpleType>
        <xsd:union memberTypes="dms:Text">
          <xsd:simpleType>
            <xsd:restriction base="dms:Choice">
              <xsd:enumeration value="Draft"/>
              <xsd:enumeration value="Ready for Director Review"/>
              <xsd:enumeration value="Director Comments Pending"/>
              <xsd:enumeration value="Ready for A-Team Review"/>
              <xsd:enumeration value="Additional work required"/>
              <xsd:enumeration value="Final Version"/>
            </xsd:restriction>
          </xsd:simpleType>
        </xsd:union>
      </xsd:simpleType>
    </xsd:element>
    <xsd:element name="Comment" ma:index="9" nillable="true" ma:displayName="Comment" ma:internalName="Comment">
      <xsd:simpleType>
        <xsd:restriction base="dms:Text">
          <xsd:maxLength value="25"/>
        </xsd:restriction>
      </xsd:simpleType>
    </xsd:element>
    <xsd:element name="Status_x0020__x002d__x0020_Policy" ma:index="13" nillable="true" ma:displayName="Status - Policy" ma:default="Review pending" ma:description="Indicate the status of the review by Policy" ma:format="Dropdown" ma:internalName="Status_x0020__x002d__x0020_Policy">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element name="Status_x0020__x002d__x0020_Research" ma:index="14" nillable="true" ma:displayName="Status - Research" ma:default="Review pending" ma:description="Indicate the status of the review by Research" ma:format="Dropdown" ma:internalName="Status_x0020__x002d__x0020_Research">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element name="Status_x0020__x002d__x0020_Counsel" ma:index="15" nillable="true" ma:displayName="Status - Counsel" ma:default="Review pending" ma:description="Indicate the status of the review by Counsel" ma:format="Dropdown" ma:internalName="Status_x0020__x002d__x0020_Counsel">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c8f9c7e0-6682-419d-a909-cda05b6ce1a7" elementFormDefault="qualified">
    <xsd:import namespace="http://schemas.microsoft.com/office/2006/documentManagement/types"/>
    <xsd:import namespace="http://schemas.microsoft.com/office/infopath/2007/PartnerControls"/>
    <xsd:element name="c4269b1b5a244d6cade965ef625899db" ma:index="11" nillable="true" ma:taxonomy="true" ma:internalName="c4269b1b5a244d6cade965ef625899db" ma:taxonomyFieldName="Committee" ma:displayName="Committee" ma:default="" ma:fieldId="{c4269b1b-5a24-4d6c-ade9-65ef625899db}" ma:sspId="09d43ddc-1a97-435c-9af9-0bb7717532f3" ma:termSetId="daa0dd1a-8990-4ffa-bf6d-8a700896fba3" ma:anchorId="00000000-0000-0000-0000-000000000000" ma:open="false" ma:isKeyword="false">
      <xsd:complexType>
        <xsd:sequence>
          <xsd:element ref="pc:Terms" minOccurs="0" maxOccurs="1"/>
        </xsd:sequence>
      </xsd:complexType>
    </xsd:element>
    <xsd:element name="TaxCatchAll" ma:index="12" nillable="true" ma:displayName="Taxonomy Catch All Column" ma:hidden="true" ma:list="{c982f4c0-1e9c-4234-ab42-12852a6abd89}" ma:internalName="TaxCatchAll" ma:showField="CatchAllData" ma:web="c8f9c7e0-6682-419d-a909-cda05b6ce1a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LongProperties xmlns="http://schemas.microsoft.com/office/2006/metadata/longProperties"/>
</file>

<file path=customXml/item3.xml><?xml version="1.0" encoding="utf-8"?>
<p:properties xmlns:p="http://schemas.microsoft.com/office/2006/metadata/properties" xmlns:xsi="http://www.w3.org/2001/XMLSchema-instance" xmlns:pc="http://schemas.microsoft.com/office/infopath/2007/PartnerControls">
  <documentManagement>
    <TaxCatchAll xmlns="c8f9c7e0-6682-419d-a909-cda05b6ce1a7">
      <Value>7</Value>
    </TaxCatchAll>
    <Comment xmlns="807d2b1c-adf4-4795-b92a-f5e245800038">Action Item Pt Safety</Comment>
    <Status_x0020__x002d__x0020_Policy xmlns="807d2b1c-adf4-4795-b92a-f5e245800038">Review pending</Status_x0020__x002d__x0020_Policy>
    <Status_x0020__x002d__x0020_Research xmlns="807d2b1c-adf4-4795-b92a-f5e245800038">Review pending</Status_x0020__x002d__x0020_Research>
    <Status xmlns="807d2b1c-adf4-4795-b92a-f5e245800038">Draft</Status>
    <Status_x0020__x002d__x0020_Counsel xmlns="807d2b1c-adf4-4795-b92a-f5e245800038">Review pending</Status_x0020__x002d__x0020_Counsel>
    <c4269b1b5a244d6cade965ef625899db xmlns="c8f9c7e0-6682-419d-a909-cda05b6ce1a7">
      <Terms xmlns="http://schemas.microsoft.com/office/infopath/2007/PartnerControls">
        <TermInfo xmlns="http://schemas.microsoft.com/office/infopath/2007/PartnerControls">
          <TermName>Ad Hoc Disease Transmission Advisory</TermName>
          <TermId>3cb809d3-77be-40b7-be27-8ea034d86d31</TermId>
        </TermInfo>
      </Terms>
    </c4269b1b5a244d6cade965ef625899db>
  </documentManagement>
</p:properties>
</file>

<file path=customXml/itemProps1.xml><?xml version="1.0" encoding="utf-8"?>
<ds:datastoreItem xmlns:ds="http://schemas.openxmlformats.org/officeDocument/2006/customXml" ds:itemID="{FAEBD8A8-55A9-4508-8982-D2DD8DAEE6AB}"/>
</file>

<file path=customXml/itemProps2.xml><?xml version="1.0" encoding="utf-8"?>
<ds:datastoreItem xmlns:ds="http://schemas.openxmlformats.org/officeDocument/2006/customXml" ds:itemID="{355AA8D4-3E3B-45EC-AAAE-72E6212F45B7}"/>
</file>

<file path=customXml/itemProps3.xml><?xml version="1.0" encoding="utf-8"?>
<ds:datastoreItem xmlns:ds="http://schemas.openxmlformats.org/officeDocument/2006/customXml" ds:itemID="{D0083B30-C313-44F9-B0DD-EF91CE70A603}"/>
</file>

<file path=docProps/app.xml><?xml version="1.0" encoding="utf-8"?>
<Properties xmlns="http://schemas.openxmlformats.org/officeDocument/2006/extended-properties" xmlns:vt="http://schemas.openxmlformats.org/officeDocument/2006/docPropsVTypes">
  <Template/>
  <TotalTime>1338</TotalTime>
  <Words>510</Words>
  <Application>Microsoft Office PowerPoint</Application>
  <PresentationFormat>On-screen Show (4:3)</PresentationFormat>
  <Paragraphs>83</Paragraphs>
  <Slides>8</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Myriad Pro</vt:lpstr>
      <vt:lpstr>Palatino Linotype</vt:lpstr>
      <vt:lpstr>Times New Roman</vt:lpstr>
      <vt:lpstr>Wingdings</vt:lpstr>
      <vt:lpstr>Expo</vt:lpstr>
      <vt:lpstr>Modify ABO Subtyping References for Consistency</vt:lpstr>
      <vt:lpstr>The Problem</vt:lpstr>
      <vt:lpstr>Strategic Plan</vt:lpstr>
      <vt:lpstr>Proposed Solution</vt:lpstr>
      <vt:lpstr>Public Comment Feedback</vt:lpstr>
      <vt:lpstr>Overall Project Impact</vt:lpstr>
      <vt:lpstr>Resolution 15 (page 45)</vt:lpstr>
      <vt:lpstr>Questions?</vt:lpstr>
    </vt:vector>
  </TitlesOfParts>
  <Company>UNOS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Kevin Smolen</dc:creator>
  <cp:lastModifiedBy>Susan M. Tlusty</cp:lastModifiedBy>
  <cp:revision>117</cp:revision>
  <dcterms:created xsi:type="dcterms:W3CDTF">2010-09-17T15:26:33Z</dcterms:created>
  <dcterms:modified xsi:type="dcterms:W3CDTF">2014-11-05T20:57:55Z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ontentTypeId">
    <vt:lpwstr>0x010100E30B5FD8D7FAC941A47B86D1F4C7EF3B</vt:lpwstr>
  </property>
  <property fmtid="{D5CDD505-2E9C-101B-9397-08002B2CF9AE}" pid="4" name="display_urn:schemas-microsoft-com:office:office#Editor">
    <vt:lpwstr>Shandie Covington</vt:lpwstr>
  </property>
  <property fmtid="{D5CDD505-2E9C-101B-9397-08002B2CF9AE}" pid="5" name="TemplateUrl">
    <vt:lpwstr/>
  </property>
  <property fmtid="{D5CDD505-2E9C-101B-9397-08002B2CF9AE}" pid="6" name="Order">
    <vt:lpwstr>314500.000000000</vt:lpwstr>
  </property>
  <property fmtid="{D5CDD505-2E9C-101B-9397-08002B2CF9AE}" pid="7" name="xd_ProgID">
    <vt:lpwstr/>
  </property>
  <property fmtid="{D5CDD505-2E9C-101B-9397-08002B2CF9AE}" pid="8" name="display_urn:schemas-microsoft-com:office:office#Author">
    <vt:lpwstr>Shandie Covington</vt:lpwstr>
  </property>
  <property fmtid="{D5CDD505-2E9C-101B-9397-08002B2CF9AE}" pid="9" name="Description0">
    <vt:lpwstr/>
  </property>
  <property fmtid="{D5CDD505-2E9C-101B-9397-08002B2CF9AE}" pid="10" name="Committee">
    <vt:lpwstr>7;#Ad Hoc Disease Transmission Advisory|3cb809d3-77be-40b7-be27-8ea034d86d31</vt:lpwstr>
  </property>
</Properties>
</file>