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2" r:id="rId5"/>
    <p:sldMasterId id="2147484105" r:id="rId6"/>
  </p:sldMasterIdLst>
  <p:notesMasterIdLst>
    <p:notesMasterId r:id="rId17"/>
  </p:notesMasterIdLst>
  <p:sldIdLst>
    <p:sldId id="265" r:id="rId7"/>
    <p:sldId id="312" r:id="rId8"/>
    <p:sldId id="317" r:id="rId9"/>
    <p:sldId id="313" r:id="rId10"/>
    <p:sldId id="314" r:id="rId11"/>
    <p:sldId id="315" r:id="rId12"/>
    <p:sldId id="316" r:id="rId13"/>
    <p:sldId id="321" r:id="rId14"/>
    <p:sldId id="318" r:id="rId15"/>
    <p:sldId id="277" r:id="rId16"/>
  </p:sldIdLst>
  <p:sldSz cx="9144000" cy="6858000" type="screen4x3"/>
  <p:notesSz cx="6858000" cy="9199563"/>
  <p:defaultTextStyle>
    <a:defPPr>
      <a:defRPr lang="en-US"/>
    </a:defPPr>
    <a:lvl1pPr algn="l" defTabSz="457200" rtl="0" fontAlgn="base">
      <a:spcBef>
        <a:spcPct val="0"/>
      </a:spcBef>
      <a:spcAft>
        <a:spcPct val="0"/>
      </a:spcAft>
      <a:defRPr kern="1200">
        <a:solidFill>
          <a:schemeClr val="tx1"/>
        </a:solidFill>
        <a:latin typeface="Arial" pitchFamily="34" charset="0"/>
        <a:ea typeface="+mn-ea"/>
        <a:cs typeface="+mn-cs"/>
      </a:defRPr>
    </a:lvl1pPr>
    <a:lvl2pPr marL="457200" algn="l" defTabSz="457200" rtl="0" fontAlgn="base">
      <a:spcBef>
        <a:spcPct val="0"/>
      </a:spcBef>
      <a:spcAft>
        <a:spcPct val="0"/>
      </a:spcAft>
      <a:defRPr kern="1200">
        <a:solidFill>
          <a:schemeClr val="tx1"/>
        </a:solidFill>
        <a:latin typeface="Arial" pitchFamily="34" charset="0"/>
        <a:ea typeface="+mn-ea"/>
        <a:cs typeface="+mn-cs"/>
      </a:defRPr>
    </a:lvl2pPr>
    <a:lvl3pPr marL="914400" algn="l" defTabSz="457200" rtl="0" fontAlgn="base">
      <a:spcBef>
        <a:spcPct val="0"/>
      </a:spcBef>
      <a:spcAft>
        <a:spcPct val="0"/>
      </a:spcAft>
      <a:defRPr kern="1200">
        <a:solidFill>
          <a:schemeClr val="tx1"/>
        </a:solidFill>
        <a:latin typeface="Arial" pitchFamily="34" charset="0"/>
        <a:ea typeface="+mn-ea"/>
        <a:cs typeface="+mn-cs"/>
      </a:defRPr>
    </a:lvl3pPr>
    <a:lvl4pPr marL="1371600" algn="l" defTabSz="457200" rtl="0" fontAlgn="base">
      <a:spcBef>
        <a:spcPct val="0"/>
      </a:spcBef>
      <a:spcAft>
        <a:spcPct val="0"/>
      </a:spcAft>
      <a:defRPr kern="1200">
        <a:solidFill>
          <a:schemeClr val="tx1"/>
        </a:solidFill>
        <a:latin typeface="Arial" pitchFamily="34" charset="0"/>
        <a:ea typeface="+mn-ea"/>
        <a:cs typeface="+mn-cs"/>
      </a:defRPr>
    </a:lvl4pPr>
    <a:lvl5pPr marL="1828800" algn="l" defTabSz="457200"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andie Covington" initials="SC" lastIdx="4" clrIdx="0">
    <p:extLst>
      <p:ext uri="{19B8F6BF-5375-455C-9EA6-DF929625EA0E}">
        <p15:presenceInfo xmlns:p15="http://schemas.microsoft.com/office/powerpoint/2012/main" userId="S-1-5-21-3838001524-2532167733-2738084025-1531" providerId="AD"/>
      </p:ext>
    </p:extLst>
  </p:cmAuthor>
  <p:cmAuthor id="2" name="Leigh A. Kades" initials="LAK" lastIdx="0" clrIdx="1">
    <p:extLst>
      <p:ext uri="{19B8F6BF-5375-455C-9EA6-DF929625EA0E}">
        <p15:presenceInfo xmlns:p15="http://schemas.microsoft.com/office/powerpoint/2012/main" userId="S-1-5-21-3838001524-2532167733-2738084025-72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45"/>
    <a:srgbClr val="D76600"/>
    <a:srgbClr val="001B37"/>
    <a:srgbClr val="0B76BC"/>
    <a:srgbClr val="2839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77" autoAdjust="0"/>
    <p:restoredTop sz="94127" autoAdjust="0"/>
  </p:normalViewPr>
  <p:slideViewPr>
    <p:cSldViewPr snapToGrid="0" snapToObjects="1">
      <p:cViewPr varScale="1">
        <p:scale>
          <a:sx n="83" d="100"/>
          <a:sy n="83" d="100"/>
        </p:scale>
        <p:origin x="462" y="90"/>
      </p:cViewPr>
      <p:guideLst>
        <p:guide orient="horz" pos="2160"/>
        <p:guide pos="2880"/>
      </p:guideLst>
    </p:cSldViewPr>
  </p:slideViewPr>
  <p:outlineViewPr>
    <p:cViewPr>
      <p:scale>
        <a:sx n="33" d="100"/>
        <a:sy n="33" d="100"/>
      </p:scale>
      <p:origin x="0" y="606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5" Type="http://schemas.openxmlformats.org/officeDocument/2006/relationships/slideMaster" Target="slideMasters/slideMaster1.xml"/><Relationship Id="rId15" Type="http://schemas.openxmlformats.org/officeDocument/2006/relationships/slide" Target="slides/slide9.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oleObject" Target="https://bodandcommittees.unos.org/Staff/BOD%20Reports/2014/November%202014_St%20Louis%20MO/2014_Nov_BOD_Power%20Point%20Presentations/2014%20November%20Board%20presentation%20stats.xlsx" TargetMode="External"/><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Data!$T$1</c:f>
              <c:strCache>
                <c:ptCount val="1"/>
                <c:pt idx="0">
                  <c:v>IT Implementation Hours</c:v>
                </c:pt>
              </c:strCache>
            </c:strRef>
          </c:tx>
          <c:spPr>
            <a:ln w="25400" cap="rnd">
              <a:noFill/>
              <a:round/>
            </a:ln>
            <a:effectLst/>
          </c:spPr>
          <c:marker>
            <c:symbol val="circle"/>
            <c:size val="20"/>
            <c:spPr>
              <a:solidFill>
                <a:schemeClr val="accent4"/>
              </a:solidFill>
              <a:ln w="76200">
                <a:noFill/>
              </a:ln>
              <a:effectLst/>
            </c:spPr>
          </c:marker>
          <c:dPt>
            <c:idx val="8"/>
            <c:marker>
              <c:symbol val="circle"/>
              <c:size val="20"/>
              <c:spPr>
                <a:solidFill>
                  <a:schemeClr val="accent4"/>
                </a:solidFill>
                <a:ln w="76200">
                  <a:noFill/>
                </a:ln>
                <a:effectLst/>
              </c:spPr>
            </c:marker>
            <c:bubble3D val="0"/>
          </c:dPt>
          <c:dPt>
            <c:idx val="9"/>
            <c:marker>
              <c:symbol val="circle"/>
              <c:size val="20"/>
              <c:spPr>
                <a:solidFill>
                  <a:schemeClr val="accent4"/>
                </a:solidFill>
                <a:ln w="76200">
                  <a:noFill/>
                </a:ln>
                <a:effectLst/>
              </c:spPr>
            </c:marker>
            <c:bubble3D val="0"/>
          </c:dPt>
          <c:xVal>
            <c:numRef>
              <c:f>Data!$T$2:$T$20</c:f>
              <c:numCache>
                <c:formatCode>General</c:formatCode>
                <c:ptCount val="19"/>
                <c:pt idx="0">
                  <c:v>4500</c:v>
                </c:pt>
                <c:pt idx="1">
                  <c:v>1650</c:v>
                </c:pt>
                <c:pt idx="2">
                  <c:v>750</c:v>
                </c:pt>
                <c:pt idx="3">
                  <c:v>0</c:v>
                </c:pt>
                <c:pt idx="4">
                  <c:v>0</c:v>
                </c:pt>
                <c:pt idx="5">
                  <c:v>1500</c:v>
                </c:pt>
                <c:pt idx="6">
                  <c:v>1020</c:v>
                </c:pt>
                <c:pt idx="7">
                  <c:v>600</c:v>
                </c:pt>
                <c:pt idx="8">
                  <c:v>560</c:v>
                </c:pt>
                <c:pt idx="9">
                  <c:v>100</c:v>
                </c:pt>
                <c:pt idx="10">
                  <c:v>0</c:v>
                </c:pt>
                <c:pt idx="11">
                  <c:v>0</c:v>
                </c:pt>
                <c:pt idx="12">
                  <c:v>0</c:v>
                </c:pt>
                <c:pt idx="13">
                  <c:v>0</c:v>
                </c:pt>
                <c:pt idx="14">
                  <c:v>0</c:v>
                </c:pt>
                <c:pt idx="15">
                  <c:v>0</c:v>
                </c:pt>
                <c:pt idx="16">
                  <c:v>0</c:v>
                </c:pt>
                <c:pt idx="17">
                  <c:v>0</c:v>
                </c:pt>
                <c:pt idx="18">
                  <c:v>0</c:v>
                </c:pt>
              </c:numCache>
            </c:numRef>
          </c:xVal>
          <c:yVal>
            <c:numRef>
              <c:f>Data!$AL$2:$AL$20</c:f>
              <c:numCache>
                <c:formatCode>_(* #,##0.000_);_(* \(#,##0.000\);_(* "-"??_);_(@_)</c:formatCode>
                <c:ptCount val="19"/>
                <c:pt idx="0">
                  <c:v>0</c:v>
                </c:pt>
                <c:pt idx="1">
                  <c:v>0</c:v>
                </c:pt>
                <c:pt idx="2">
                  <c:v>0</c:v>
                </c:pt>
                <c:pt idx="3">
                  <c:v>0</c:v>
                </c:pt>
                <c:pt idx="4">
                  <c:v>0</c:v>
                </c:pt>
                <c:pt idx="5">
                  <c:v>0</c:v>
                </c:pt>
                <c:pt idx="6">
                  <c:v>0</c:v>
                </c:pt>
                <c:pt idx="7">
                  <c:v>0</c:v>
                </c:pt>
                <c:pt idx="8">
                  <c:v>0</c:v>
                </c:pt>
                <c:pt idx="9">
                  <c:v>0</c:v>
                </c:pt>
                <c:pt idx="12">
                  <c:v>0</c:v>
                </c:pt>
                <c:pt idx="13">
                  <c:v>0</c:v>
                </c:pt>
                <c:pt idx="14">
                  <c:v>0</c:v>
                </c:pt>
                <c:pt idx="18">
                  <c:v>0</c:v>
                </c:pt>
              </c:numCache>
            </c:numRef>
          </c:yVal>
          <c:smooth val="0"/>
        </c:ser>
        <c:ser>
          <c:idx val="1"/>
          <c:order val="1"/>
          <c:tx>
            <c:strRef>
              <c:f>Sheet2!$B$25</c:f>
              <c:strCache>
                <c:ptCount val="1"/>
                <c:pt idx="0">
                  <c:v>Donor Screening Guidance for Seasonal and Geographic Endemic Infections</c:v>
                </c:pt>
              </c:strCache>
            </c:strRef>
          </c:tx>
          <c:spPr>
            <a:ln w="25400" cap="rnd">
              <a:noFill/>
              <a:round/>
            </a:ln>
            <a:effectLst/>
          </c:spPr>
          <c:marker>
            <c:symbol val="diamond"/>
            <c:size val="30"/>
            <c:spPr>
              <a:solidFill>
                <a:srgbClr val="C00000"/>
              </a:solidFill>
              <a:ln w="127000">
                <a:noFill/>
              </a:ln>
              <a:effectLst/>
            </c:spPr>
          </c:marker>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t"/>
            <c:showLegendKey val="0"/>
            <c:showVal val="0"/>
            <c:showCatName val="1"/>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xVal>
            <c:numRef>
              <c:f>Sheet2!$R$22</c:f>
              <c:numCache>
                <c:formatCode>General</c:formatCode>
                <c:ptCount val="1"/>
                <c:pt idx="0">
                  <c:v>0</c:v>
                </c:pt>
              </c:numCache>
            </c:numRef>
          </c:xVal>
          <c:yVal>
            <c:numRef>
              <c:f>Sheet2!$S$22</c:f>
              <c:numCache>
                <c:formatCode>General</c:formatCode>
                <c:ptCount val="1"/>
                <c:pt idx="0">
                  <c:v>0</c:v>
                </c:pt>
              </c:numCache>
            </c:numRef>
          </c:yVal>
          <c:smooth val="0"/>
        </c:ser>
        <c:dLbls>
          <c:showLegendKey val="0"/>
          <c:showVal val="0"/>
          <c:showCatName val="0"/>
          <c:showSerName val="0"/>
          <c:showPercent val="0"/>
          <c:showBubbleSize val="0"/>
        </c:dLbls>
        <c:axId val="323386968"/>
        <c:axId val="323387360"/>
      </c:scatterChart>
      <c:valAx>
        <c:axId val="32338696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23387360"/>
        <c:crossesAt val="0"/>
        <c:crossBetween val="midCat"/>
      </c:valAx>
      <c:valAx>
        <c:axId val="323387360"/>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23386968"/>
        <c:crosses val="autoZero"/>
        <c:crossBetween val="midCat"/>
      </c:valAx>
      <c:spPr>
        <a:noFill/>
        <a:ln>
          <a:noFill/>
        </a:ln>
        <a:effectLst/>
      </c:spPr>
    </c:plotArea>
    <c:plotVisOnly val="1"/>
    <c:dispBlanksAs val="gap"/>
    <c:showDLblsOverMax val="0"/>
  </c:chart>
  <c:spPr>
    <a:noFill/>
    <a:ln>
      <a:noFill/>
    </a:ln>
    <a:effectLst/>
  </c:spPr>
  <c:txPr>
    <a:bodyPr/>
    <a:lstStyle/>
    <a:p>
      <a:pPr>
        <a:defRPr sz="2000">
          <a:latin typeface="Arial" panose="020B0604020202020204" pitchFamily="34" charset="0"/>
          <a:cs typeface="Arial" panose="020B06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3.5168910337820679E-2"/>
          <c:y val="0.52449459061519743"/>
          <c:w val="0.89921550128814531"/>
          <c:h val="0.12458333333333334"/>
        </c:manualLayout>
      </c:layout>
      <c:scatterChart>
        <c:scatterStyle val="lineMarker"/>
        <c:varyColors val="0"/>
        <c:ser>
          <c:idx val="0"/>
          <c:order val="0"/>
          <c:tx>
            <c:strRef>
              <c:f>Data!$C$1</c:f>
              <c:strCache>
                <c:ptCount val="1"/>
                <c:pt idx="0">
                  <c:v>Total Implementation Hours</c:v>
                </c:pt>
              </c:strCache>
            </c:strRef>
          </c:tx>
          <c:spPr>
            <a:ln w="25400" cap="rnd">
              <a:noFill/>
              <a:round/>
            </a:ln>
            <a:effectLst/>
          </c:spPr>
          <c:marker>
            <c:symbol val="circle"/>
            <c:size val="10"/>
            <c:spPr>
              <a:solidFill>
                <a:schemeClr val="accent1"/>
              </a:solidFill>
              <a:ln w="76200">
                <a:noFill/>
              </a:ln>
              <a:effectLst/>
            </c:spPr>
          </c:marker>
          <c:dPt>
            <c:idx val="15"/>
            <c:marker>
              <c:symbol val="circle"/>
              <c:size val="10"/>
              <c:spPr>
                <a:solidFill>
                  <a:schemeClr val="accent1"/>
                </a:solidFill>
                <a:ln w="76200">
                  <a:noFill/>
                </a:ln>
                <a:effectLst/>
              </c:spPr>
            </c:marker>
            <c:bubble3D val="0"/>
          </c:dPt>
          <c:dPt>
            <c:idx val="16"/>
            <c:marker>
              <c:symbol val="circle"/>
              <c:size val="10"/>
              <c:spPr>
                <a:solidFill>
                  <a:schemeClr val="accent1"/>
                </a:solidFill>
                <a:ln w="76200">
                  <a:noFill/>
                </a:ln>
                <a:effectLst/>
              </c:spPr>
            </c:marker>
            <c:bubble3D val="0"/>
          </c:dPt>
          <c:xVal>
            <c:numRef>
              <c:f>Data!$C$2:$C$15</c:f>
              <c:numCache>
                <c:formatCode>General</c:formatCode>
                <c:ptCount val="14"/>
                <c:pt idx="0">
                  <c:v>20</c:v>
                </c:pt>
                <c:pt idx="1">
                  <c:v>2160</c:v>
                </c:pt>
                <c:pt idx="2">
                  <c:v>175</c:v>
                </c:pt>
                <c:pt idx="3">
                  <c:v>30</c:v>
                </c:pt>
                <c:pt idx="4">
                  <c:v>2290</c:v>
                </c:pt>
                <c:pt idx="5">
                  <c:v>10</c:v>
                </c:pt>
                <c:pt idx="6">
                  <c:v>280</c:v>
                </c:pt>
                <c:pt idx="7">
                  <c:v>4950</c:v>
                </c:pt>
                <c:pt idx="8">
                  <c:v>65</c:v>
                </c:pt>
                <c:pt idx="9">
                  <c:v>45</c:v>
                </c:pt>
                <c:pt idx="10">
                  <c:v>1215</c:v>
                </c:pt>
                <c:pt idx="11">
                  <c:v>80</c:v>
                </c:pt>
                <c:pt idx="12">
                  <c:v>805</c:v>
                </c:pt>
                <c:pt idx="13">
                  <c:v>760</c:v>
                </c:pt>
              </c:numCache>
            </c:numRef>
          </c:xVal>
          <c:yVal>
            <c:numRef>
              <c:f>Data!$F$2:$F$21</c:f>
              <c:numCache>
                <c:formatCode>_(* #,##0.000_);_(* \(#,##0.000\);_(* "-"??_);_(@_)</c:formatCode>
                <c:ptCount val="20"/>
                <c:pt idx="1">
                  <c:v>0</c:v>
                </c:pt>
                <c:pt idx="4">
                  <c:v>0</c:v>
                </c:pt>
                <c:pt idx="7">
                  <c:v>0</c:v>
                </c:pt>
                <c:pt idx="8">
                  <c:v>0</c:v>
                </c:pt>
                <c:pt idx="9">
                  <c:v>0</c:v>
                </c:pt>
                <c:pt idx="10">
                  <c:v>0</c:v>
                </c:pt>
                <c:pt idx="11">
                  <c:v>0</c:v>
                </c:pt>
                <c:pt idx="12">
                  <c:v>0</c:v>
                </c:pt>
                <c:pt idx="13">
                  <c:v>0</c:v>
                </c:pt>
                <c:pt idx="14">
                  <c:v>0</c:v>
                </c:pt>
                <c:pt idx="15">
                  <c:v>0</c:v>
                </c:pt>
                <c:pt idx="16">
                  <c:v>0</c:v>
                </c:pt>
                <c:pt idx="17">
                  <c:v>0</c:v>
                </c:pt>
                <c:pt idx="18">
                  <c:v>0</c:v>
                </c:pt>
                <c:pt idx="19">
                  <c:v>0</c:v>
                </c:pt>
              </c:numCache>
            </c:numRef>
          </c:yVal>
          <c:smooth val="0"/>
        </c:ser>
        <c:ser>
          <c:idx val="1"/>
          <c:order val="1"/>
          <c:tx>
            <c:strRef>
              <c:f>Sheet2!$A$25</c:f>
              <c:strCache>
                <c:ptCount val="1"/>
                <c:pt idx="0">
                  <c:v>Imminent and Eligible Death Definitions</c:v>
                </c:pt>
              </c:strCache>
            </c:strRef>
          </c:tx>
          <c:spPr>
            <a:ln w="25400" cap="rnd">
              <a:noFill/>
              <a:round/>
            </a:ln>
            <a:effectLst/>
          </c:spPr>
          <c:marker>
            <c:symbol val="diamond"/>
            <c:size val="20"/>
            <c:spPr>
              <a:solidFill>
                <a:srgbClr val="C00000"/>
              </a:solidFill>
              <a:ln w="127000">
                <a:noFill/>
              </a:ln>
              <a:effectLst/>
            </c:spPr>
          </c:marker>
          <c:dLbls>
            <c:dLbl>
              <c:idx val="0"/>
              <c:layout/>
              <c:dLblPos val="t"/>
              <c:showLegendKey val="0"/>
              <c:showVal val="0"/>
              <c:showCatName val="1"/>
              <c:showSerName val="0"/>
              <c:showPercent val="0"/>
              <c:showBubbleSize val="0"/>
              <c:extLs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xVal>
            <c:numRef>
              <c:f>Sheet2!$B$28</c:f>
              <c:numCache>
                <c:formatCode>General</c:formatCode>
                <c:ptCount val="1"/>
                <c:pt idx="0">
                  <c:v>110</c:v>
                </c:pt>
              </c:numCache>
            </c:numRef>
          </c:xVal>
          <c:yVal>
            <c:numRef>
              <c:f>Sheet2!$C$28</c:f>
              <c:numCache>
                <c:formatCode>General</c:formatCode>
                <c:ptCount val="1"/>
                <c:pt idx="0">
                  <c:v>0</c:v>
                </c:pt>
              </c:numCache>
            </c:numRef>
          </c:yVal>
          <c:smooth val="0"/>
        </c:ser>
        <c:dLbls>
          <c:showLegendKey val="0"/>
          <c:showVal val="0"/>
          <c:showCatName val="0"/>
          <c:showSerName val="0"/>
          <c:showPercent val="0"/>
          <c:showBubbleSize val="0"/>
        </c:dLbls>
        <c:axId val="323388536"/>
        <c:axId val="323388928"/>
      </c:scatterChart>
      <c:valAx>
        <c:axId val="323388536"/>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323388928"/>
        <c:crossesAt val="0"/>
        <c:crossBetween val="midCat"/>
      </c:valAx>
      <c:valAx>
        <c:axId val="323388928"/>
        <c:scaling>
          <c:orientation val="minMax"/>
          <c:max val="0"/>
        </c:scaling>
        <c:delete val="1"/>
        <c:axPos val="l"/>
        <c:majorGridlines>
          <c:spPr>
            <a:ln w="9525" cap="flat" cmpd="sng" algn="ctr">
              <a:noFill/>
              <a:round/>
            </a:ln>
            <a:effectLst/>
          </c:spPr>
        </c:majorGridlines>
        <c:numFmt formatCode="_(* #,##0.000_);_(* \(#,##0.000\);_(* &quot;-&quot;??_);_(@_)" sourceLinked="1"/>
        <c:majorTickMark val="none"/>
        <c:minorTickMark val="none"/>
        <c:tickLblPos val="nextTo"/>
        <c:crossAx val="3233885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D848EE-620F-4E12-816D-4A06E1211333}"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AAD2D272-20DA-4ECA-9984-341CB474A6E6}">
      <dgm:prSet/>
      <dgm:spPr/>
      <dgm:t>
        <a:bodyPr/>
        <a:lstStyle/>
        <a:p>
          <a:r>
            <a:rPr lang="en-US" b="1" dirty="0" smtClean="0">
              <a:latin typeface="Arial" panose="020B0604020202020204" pitchFamily="34" charset="0"/>
              <a:cs typeface="Arial" panose="020B0604020202020204" pitchFamily="34" charset="0"/>
            </a:rPr>
            <a:t>#6- Promote the Efficient Management of the OPTN</a:t>
          </a:r>
          <a:endParaRPr lang="en-US" b="1" dirty="0">
            <a:latin typeface="Arial" panose="020B0604020202020204" pitchFamily="34" charset="0"/>
            <a:cs typeface="Arial" panose="020B0604020202020204" pitchFamily="34" charset="0"/>
          </a:endParaRPr>
        </a:p>
      </dgm:t>
    </dgm:pt>
    <dgm:pt modelId="{C5670965-FDD9-4AAB-AB18-033131A7003F}" type="parTrans" cxnId="{47846C31-D7E2-4585-A0A8-F5678038E056}">
      <dgm:prSet/>
      <dgm:spPr/>
      <dgm:t>
        <a:bodyPr/>
        <a:lstStyle/>
        <a:p>
          <a:endParaRPr lang="en-US"/>
        </a:p>
      </dgm:t>
    </dgm:pt>
    <dgm:pt modelId="{730C23E2-BCE6-4A3D-99A2-5BF077F94091}" type="sibTrans" cxnId="{47846C31-D7E2-4585-A0A8-F5678038E056}">
      <dgm:prSet/>
      <dgm:spPr/>
      <dgm:t>
        <a:bodyPr/>
        <a:lstStyle/>
        <a:p>
          <a:endParaRPr lang="en-US"/>
        </a:p>
      </dgm:t>
    </dgm:pt>
    <dgm:pt modelId="{E209D42C-93E3-4B7A-9311-61BE7059648D}">
      <dgm:prSet custT="1"/>
      <dgm:spPr/>
      <dgm:t>
        <a:bodyPr/>
        <a:lstStyle/>
        <a:p>
          <a:r>
            <a:rPr lang="en-US" sz="2400" dirty="0" smtClean="0">
              <a:latin typeface="Arial" panose="020B0604020202020204" pitchFamily="34" charset="0"/>
              <a:cs typeface="Arial" panose="020B0604020202020204" pitchFamily="34" charset="0"/>
            </a:rPr>
            <a:t>Objective B: Simplify policies and procedures for efficient and effective implementation</a:t>
          </a:r>
          <a:endParaRPr lang="en-US" sz="2400" dirty="0">
            <a:latin typeface="Arial" panose="020B0604020202020204" pitchFamily="34" charset="0"/>
            <a:cs typeface="Arial" panose="020B0604020202020204" pitchFamily="34" charset="0"/>
          </a:endParaRPr>
        </a:p>
      </dgm:t>
    </dgm:pt>
    <dgm:pt modelId="{DEAE833F-753A-482A-AA0B-DA70995BC685}" type="parTrans" cxnId="{8D442444-F1D7-4ECF-A22E-2329DBB28A86}">
      <dgm:prSet/>
      <dgm:spPr/>
      <dgm:t>
        <a:bodyPr/>
        <a:lstStyle/>
        <a:p>
          <a:endParaRPr lang="en-US"/>
        </a:p>
      </dgm:t>
    </dgm:pt>
    <dgm:pt modelId="{2CDF609C-25F2-4676-BB0A-80E90E728738}" type="sibTrans" cxnId="{8D442444-F1D7-4ECF-A22E-2329DBB28A86}">
      <dgm:prSet/>
      <dgm:spPr/>
      <dgm:t>
        <a:bodyPr/>
        <a:lstStyle/>
        <a:p>
          <a:endParaRPr lang="en-US"/>
        </a:p>
      </dgm:t>
    </dgm:pt>
    <dgm:pt modelId="{9CCD58D4-335C-4FFB-8CFB-A83A342AF787}">
      <dgm:prSet custT="1"/>
      <dgm:spPr/>
      <dgm:t>
        <a:bodyPr/>
        <a:lstStyle/>
        <a:p>
          <a:r>
            <a:rPr lang="en-US" sz="2400" dirty="0" smtClean="0">
              <a:latin typeface="Arial" panose="020B0604020202020204" pitchFamily="34" charset="0"/>
              <a:cs typeface="Arial" panose="020B0604020202020204" pitchFamily="34" charset="0"/>
            </a:rPr>
            <a:t>Objective F: Clearly communicate with members</a:t>
          </a:r>
          <a:endParaRPr lang="en-US" sz="2400" dirty="0">
            <a:latin typeface="Arial" panose="020B0604020202020204" pitchFamily="34" charset="0"/>
            <a:cs typeface="Arial" panose="020B0604020202020204" pitchFamily="34" charset="0"/>
          </a:endParaRPr>
        </a:p>
      </dgm:t>
    </dgm:pt>
    <dgm:pt modelId="{4535E988-B58A-4E68-B09F-D20793B4E1C9}" type="parTrans" cxnId="{48105370-548F-43D9-9B70-98E593C06D60}">
      <dgm:prSet/>
      <dgm:spPr/>
      <dgm:t>
        <a:bodyPr/>
        <a:lstStyle/>
        <a:p>
          <a:endParaRPr lang="en-US"/>
        </a:p>
      </dgm:t>
    </dgm:pt>
    <dgm:pt modelId="{408F7858-2788-4046-806B-A4C574D19970}" type="sibTrans" cxnId="{48105370-548F-43D9-9B70-98E593C06D60}">
      <dgm:prSet/>
      <dgm:spPr/>
      <dgm:t>
        <a:bodyPr/>
        <a:lstStyle/>
        <a:p>
          <a:endParaRPr lang="en-US"/>
        </a:p>
      </dgm:t>
    </dgm:pt>
    <dgm:pt modelId="{1A3A651F-1535-4EF4-BBBE-2F882D42B77C}" type="pres">
      <dgm:prSet presAssocID="{A1D848EE-620F-4E12-816D-4A06E1211333}" presName="Name0" presStyleCnt="0">
        <dgm:presLayoutVars>
          <dgm:dir/>
          <dgm:animLvl val="lvl"/>
          <dgm:resizeHandles val="exact"/>
        </dgm:presLayoutVars>
      </dgm:prSet>
      <dgm:spPr/>
      <dgm:t>
        <a:bodyPr/>
        <a:lstStyle/>
        <a:p>
          <a:endParaRPr lang="en-US"/>
        </a:p>
      </dgm:t>
    </dgm:pt>
    <dgm:pt modelId="{FE7DE089-C027-4CE4-9A49-E46E235C670B}" type="pres">
      <dgm:prSet presAssocID="{AAD2D272-20DA-4ECA-9984-341CB474A6E6}" presName="composite" presStyleCnt="0"/>
      <dgm:spPr/>
      <dgm:t>
        <a:bodyPr/>
        <a:lstStyle/>
        <a:p>
          <a:endParaRPr lang="en-US"/>
        </a:p>
      </dgm:t>
    </dgm:pt>
    <dgm:pt modelId="{3F42C630-22B8-4A0B-963C-09BC1C1E8496}" type="pres">
      <dgm:prSet presAssocID="{AAD2D272-20DA-4ECA-9984-341CB474A6E6}" presName="parTx" presStyleLbl="alignNode1" presStyleIdx="0" presStyleCnt="1" custLinFactNeighborY="-12857">
        <dgm:presLayoutVars>
          <dgm:chMax val="0"/>
          <dgm:chPref val="0"/>
          <dgm:bulletEnabled val="1"/>
        </dgm:presLayoutVars>
      </dgm:prSet>
      <dgm:spPr/>
      <dgm:t>
        <a:bodyPr/>
        <a:lstStyle/>
        <a:p>
          <a:endParaRPr lang="en-US"/>
        </a:p>
      </dgm:t>
    </dgm:pt>
    <dgm:pt modelId="{18AAC9E2-1869-4607-BB6D-27B96748D22A}" type="pres">
      <dgm:prSet presAssocID="{AAD2D272-20DA-4ECA-9984-341CB474A6E6}" presName="desTx" presStyleLbl="alignAccFollowNode1" presStyleIdx="0" presStyleCnt="1" custScaleY="120788">
        <dgm:presLayoutVars>
          <dgm:bulletEnabled val="1"/>
        </dgm:presLayoutVars>
      </dgm:prSet>
      <dgm:spPr/>
      <dgm:t>
        <a:bodyPr/>
        <a:lstStyle/>
        <a:p>
          <a:endParaRPr lang="en-US"/>
        </a:p>
      </dgm:t>
    </dgm:pt>
  </dgm:ptLst>
  <dgm:cxnLst>
    <dgm:cxn modelId="{6A4AEE98-8B32-424F-9FAE-F4BEC4AC94F7}" type="presOf" srcId="{AAD2D272-20DA-4ECA-9984-341CB474A6E6}" destId="{3F42C630-22B8-4A0B-963C-09BC1C1E8496}" srcOrd="0" destOrd="0" presId="urn:microsoft.com/office/officeart/2005/8/layout/hList1"/>
    <dgm:cxn modelId="{CC113B79-767F-49DA-8A7A-76D12EE6FDFA}" type="presOf" srcId="{E209D42C-93E3-4B7A-9311-61BE7059648D}" destId="{18AAC9E2-1869-4607-BB6D-27B96748D22A}" srcOrd="0" destOrd="0" presId="urn:microsoft.com/office/officeart/2005/8/layout/hList1"/>
    <dgm:cxn modelId="{48105370-548F-43D9-9B70-98E593C06D60}" srcId="{AAD2D272-20DA-4ECA-9984-341CB474A6E6}" destId="{9CCD58D4-335C-4FFB-8CFB-A83A342AF787}" srcOrd="1" destOrd="0" parTransId="{4535E988-B58A-4E68-B09F-D20793B4E1C9}" sibTransId="{408F7858-2788-4046-806B-A4C574D19970}"/>
    <dgm:cxn modelId="{47846C31-D7E2-4585-A0A8-F5678038E056}" srcId="{A1D848EE-620F-4E12-816D-4A06E1211333}" destId="{AAD2D272-20DA-4ECA-9984-341CB474A6E6}" srcOrd="0" destOrd="0" parTransId="{C5670965-FDD9-4AAB-AB18-033131A7003F}" sibTransId="{730C23E2-BCE6-4A3D-99A2-5BF077F94091}"/>
    <dgm:cxn modelId="{D1A09E1B-B84F-4B11-BFFD-5DC0B11C3D8C}" type="presOf" srcId="{9CCD58D4-335C-4FFB-8CFB-A83A342AF787}" destId="{18AAC9E2-1869-4607-BB6D-27B96748D22A}" srcOrd="0" destOrd="1" presId="urn:microsoft.com/office/officeart/2005/8/layout/hList1"/>
    <dgm:cxn modelId="{7A560A08-C3ED-472E-9644-FD8CAC0A554D}" type="presOf" srcId="{A1D848EE-620F-4E12-816D-4A06E1211333}" destId="{1A3A651F-1535-4EF4-BBBE-2F882D42B77C}" srcOrd="0" destOrd="0" presId="urn:microsoft.com/office/officeart/2005/8/layout/hList1"/>
    <dgm:cxn modelId="{8D442444-F1D7-4ECF-A22E-2329DBB28A86}" srcId="{AAD2D272-20DA-4ECA-9984-341CB474A6E6}" destId="{E209D42C-93E3-4B7A-9311-61BE7059648D}" srcOrd="0" destOrd="0" parTransId="{DEAE833F-753A-482A-AA0B-DA70995BC685}" sibTransId="{2CDF609C-25F2-4676-BB0A-80E90E728738}"/>
    <dgm:cxn modelId="{F8B8A4D1-A87F-4560-8A84-85EEB4111742}" type="presParOf" srcId="{1A3A651F-1535-4EF4-BBBE-2F882D42B77C}" destId="{FE7DE089-C027-4CE4-9A49-E46E235C670B}" srcOrd="0" destOrd="0" presId="urn:microsoft.com/office/officeart/2005/8/layout/hList1"/>
    <dgm:cxn modelId="{D9794725-4B95-4EB6-BD73-7D6D58058492}" type="presParOf" srcId="{FE7DE089-C027-4CE4-9A49-E46E235C670B}" destId="{3F42C630-22B8-4A0B-963C-09BC1C1E8496}" srcOrd="0" destOrd="0" presId="urn:microsoft.com/office/officeart/2005/8/layout/hList1"/>
    <dgm:cxn modelId="{04F63E3C-3016-48B7-90D6-3ACAA288A54C}" type="presParOf" srcId="{FE7DE089-C027-4CE4-9A49-E46E235C670B}" destId="{18AAC9E2-1869-4607-BB6D-27B96748D22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07DAC96-9379-4FC9-8D99-FD7B22EC551A}"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90C7039E-1A19-4A07-89CA-1703A6F7A7ED}">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Product</a:t>
          </a:r>
          <a:endParaRPr lang="en-US" sz="2000" b="1" dirty="0">
            <a:solidFill>
              <a:schemeClr val="tx1"/>
            </a:solidFill>
            <a:latin typeface="Arial" panose="020B0604020202020204" pitchFamily="34" charset="0"/>
            <a:cs typeface="Arial" panose="020B0604020202020204" pitchFamily="34" charset="0"/>
          </a:endParaRPr>
        </a:p>
      </dgm:t>
    </dgm:pt>
    <dgm:pt modelId="{EE4E6103-79AB-452B-A190-915787FAD0C1}" type="sib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FB5F58F9-6C95-424B-A05E-887E7B7C3702}" type="parTrans" cxnId="{8DD2B4C7-651C-4A2A-AF7D-5B5E9A976CD8}">
      <dgm:prSet/>
      <dgm:spPr/>
      <dgm:t>
        <a:bodyPr/>
        <a:lstStyle/>
        <a:p>
          <a:endParaRPr lang="en-US" sz="2000">
            <a:latin typeface="Arial" panose="020B0604020202020204" pitchFamily="34" charset="0"/>
            <a:cs typeface="Arial" panose="020B0604020202020204" pitchFamily="34" charset="0"/>
          </a:endParaRPr>
        </a:p>
      </dgm:t>
    </dgm:pt>
    <dgm:pt modelId="{CAC8CA2F-C5D4-492A-80A9-07814665961A}">
      <dgm:prSet phldrT="[Text]" custT="1"/>
      <dgm:spPr/>
      <dgm:t>
        <a:bodyPr anchor="t"/>
        <a:lstStyle/>
        <a:p>
          <a:r>
            <a:rPr lang="en-US" sz="2000" dirty="0" smtClean="0">
              <a:solidFill>
                <a:schemeClr val="tx1"/>
              </a:solidFill>
              <a:latin typeface="Arial" panose="020B0604020202020204" pitchFamily="34" charset="0"/>
              <a:cs typeface="Arial" panose="020B0604020202020204" pitchFamily="34" charset="0"/>
            </a:rPr>
            <a:t>Bylaws</a:t>
          </a:r>
          <a:endParaRPr lang="en-US" sz="2000" dirty="0">
            <a:solidFill>
              <a:schemeClr val="tx1"/>
            </a:solidFill>
            <a:latin typeface="Arial" panose="020B0604020202020204" pitchFamily="34" charset="0"/>
            <a:cs typeface="Arial" panose="020B0604020202020204" pitchFamily="34" charset="0"/>
          </a:endParaRPr>
        </a:p>
      </dgm:t>
    </dgm:pt>
    <dgm:pt modelId="{6C203F6D-E820-4C09-9295-E7BBC4D1F4D9}" type="sib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C87B7695-3D9E-4761-B947-EF7830EC70B6}" type="parTrans" cxnId="{6F733F34-9D90-40D1-A5D7-2A370C08FF32}">
      <dgm:prSet/>
      <dgm:spPr/>
      <dgm:t>
        <a:bodyPr/>
        <a:lstStyle/>
        <a:p>
          <a:endParaRPr lang="en-US" sz="2000">
            <a:latin typeface="Arial" panose="020B0604020202020204" pitchFamily="34" charset="0"/>
            <a:cs typeface="Arial" panose="020B0604020202020204" pitchFamily="34" charset="0"/>
          </a:endParaRPr>
        </a:p>
      </dgm:t>
    </dgm:pt>
    <dgm:pt modelId="{31AB2575-17D4-4484-A195-B98F1871CAF6}">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Target Population Impact:  </a:t>
          </a:r>
          <a:endParaRPr lang="en-US" sz="2000" i="1" dirty="0">
            <a:solidFill>
              <a:schemeClr val="tx1"/>
            </a:solidFill>
            <a:latin typeface="Arial" panose="020B0604020202020204" pitchFamily="34" charset="0"/>
            <a:cs typeface="Arial" panose="020B0604020202020204" pitchFamily="34" charset="0"/>
          </a:endParaRPr>
        </a:p>
      </dgm:t>
    </dgm:pt>
    <dgm:pt modelId="{686CB44E-E647-4A7E-A8E6-25BB46BDDCAE}" type="sib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8180586E-EAB3-44DA-B1CC-F721E903BC67}" type="parTrans" cxnId="{218C5691-7D68-4B13-8134-89BB8E8D7688}">
      <dgm:prSet/>
      <dgm:spPr/>
      <dgm:t>
        <a:bodyPr/>
        <a:lstStyle/>
        <a:p>
          <a:endParaRPr lang="en-US" sz="2000">
            <a:latin typeface="Arial" panose="020B0604020202020204" pitchFamily="34" charset="0"/>
            <a:cs typeface="Arial" panose="020B0604020202020204" pitchFamily="34" charset="0"/>
          </a:endParaRPr>
        </a:p>
      </dgm:t>
    </dgm:pt>
    <dgm:pt modelId="{DD067FA4-E570-408F-AE72-AEA73E06A60C}">
      <dgm:prSet phldrT="[Text]" custT="1"/>
      <dgm:spPr/>
      <dgm:t>
        <a:bodyPr anchor="t"/>
        <a:lstStyle/>
        <a:p>
          <a:r>
            <a:rPr lang="en-US" sz="2000" i="1" dirty="0" smtClean="0">
              <a:solidFill>
                <a:schemeClr val="tx1"/>
              </a:solidFill>
              <a:latin typeface="Arial" panose="020B0604020202020204" pitchFamily="34" charset="0"/>
              <a:cs typeface="Arial" panose="020B0604020202020204" pitchFamily="34" charset="0"/>
            </a:rPr>
            <a:t>No known impact to </a:t>
          </a:r>
          <a:r>
            <a:rPr lang="en-US" sz="2000" i="1" smtClean="0">
              <a:solidFill>
                <a:schemeClr val="tx1"/>
              </a:solidFill>
              <a:latin typeface="Arial" panose="020B0604020202020204" pitchFamily="34" charset="0"/>
              <a:cs typeface="Arial" panose="020B0604020202020204" pitchFamily="34" charset="0"/>
            </a:rPr>
            <a:t>any specific </a:t>
          </a:r>
          <a:r>
            <a:rPr lang="en-US" sz="2000" i="1" dirty="0" smtClean="0">
              <a:solidFill>
                <a:schemeClr val="tx1"/>
              </a:solidFill>
              <a:latin typeface="Arial" panose="020B0604020202020204" pitchFamily="34" charset="0"/>
              <a:cs typeface="Arial" panose="020B0604020202020204" pitchFamily="34" charset="0"/>
            </a:rPr>
            <a:t>population.</a:t>
          </a:r>
          <a:endParaRPr lang="en-US" sz="2000" i="1" dirty="0">
            <a:solidFill>
              <a:schemeClr val="tx1"/>
            </a:solidFill>
            <a:latin typeface="Arial" panose="020B0604020202020204" pitchFamily="34" charset="0"/>
            <a:cs typeface="Arial" panose="020B0604020202020204" pitchFamily="34" charset="0"/>
          </a:endParaRPr>
        </a:p>
      </dgm:t>
    </dgm:pt>
    <dgm:pt modelId="{C0F20C9A-07D2-4D91-8F6A-E1A6A36EF8C5}" type="sib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42F816B5-FC01-4956-AFD1-197E931B13B6}" type="parTrans" cxnId="{5C3E6FAB-683D-4A00-86E9-6562CB5AEF84}">
      <dgm:prSet/>
      <dgm:spPr/>
      <dgm:t>
        <a:bodyPr/>
        <a:lstStyle/>
        <a:p>
          <a:endParaRPr lang="en-US" sz="2000">
            <a:latin typeface="Arial" panose="020B0604020202020204" pitchFamily="34" charset="0"/>
            <a:cs typeface="Arial" panose="020B0604020202020204" pitchFamily="34" charset="0"/>
          </a:endParaRPr>
        </a:p>
      </dgm:t>
    </dgm:pt>
    <dgm:pt modelId="{E0D40CAC-E6AE-4D76-B6D8-D5BFE621A6A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IT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7E04C989-DF7C-4B7C-8509-1998BEF6CE14}" type="sib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ED310B58-4F50-4990-ABD7-CAFD033EF73F}" type="parTrans" cxnId="{95EAF22B-3C9B-44BD-82CE-8605268D5E4C}">
      <dgm:prSet/>
      <dgm:spPr/>
      <dgm:t>
        <a:bodyPr/>
        <a:lstStyle/>
        <a:p>
          <a:endParaRPr lang="en-US" sz="2000">
            <a:latin typeface="Arial" panose="020B0604020202020204" pitchFamily="34" charset="0"/>
            <a:cs typeface="Arial" panose="020B0604020202020204" pitchFamily="34" charset="0"/>
          </a:endParaRPr>
        </a:p>
      </dgm:t>
    </dgm:pt>
    <dgm:pt modelId="{810CD61C-5722-4AEE-B7A8-759ACEA85E91}">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0/10,680</a:t>
          </a:r>
          <a:endParaRPr lang="en-US" sz="2000" b="1" dirty="0">
            <a:solidFill>
              <a:schemeClr val="tx1"/>
            </a:solidFill>
            <a:latin typeface="Arial" panose="020B0604020202020204" pitchFamily="34" charset="0"/>
            <a:cs typeface="Arial" panose="020B0604020202020204" pitchFamily="34" charset="0"/>
          </a:endParaRPr>
        </a:p>
      </dgm:t>
    </dgm:pt>
    <dgm:pt modelId="{37C171DD-4693-46A9-980C-5C9D1B9B4B2C}" type="sib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E76511E1-3797-414B-B906-C2E7ECF94BD0}" type="parTrans" cxnId="{28386FD4-AD86-4E95-BEA1-6C0E2BEF77D1}">
      <dgm:prSet/>
      <dgm:spPr/>
      <dgm:t>
        <a:bodyPr/>
        <a:lstStyle/>
        <a:p>
          <a:endParaRPr lang="en-US" sz="2000">
            <a:latin typeface="Arial" panose="020B0604020202020204" pitchFamily="34" charset="0"/>
            <a:cs typeface="Arial" panose="020B0604020202020204" pitchFamily="34" charset="0"/>
          </a:endParaRPr>
        </a:p>
      </dgm:t>
    </dgm:pt>
    <dgm:pt modelId="{7721414C-D44B-4ACB-8F51-C740BF3D21DE}">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110/17,885</a:t>
          </a:r>
          <a:endParaRPr lang="en-US" sz="2000" dirty="0">
            <a:solidFill>
              <a:schemeClr val="tx1"/>
            </a:solidFill>
            <a:latin typeface="Arial" panose="020B0604020202020204" pitchFamily="34" charset="0"/>
            <a:cs typeface="Arial" panose="020B0604020202020204" pitchFamily="34" charset="0"/>
          </a:endParaRPr>
        </a:p>
      </dgm:t>
    </dgm:pt>
    <dgm:pt modelId="{C23EF881-03B8-44E8-811E-BDF95511A309}" type="sib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B858363B-60D6-483B-94A7-2C15D71A1500}" type="parTrans" cxnId="{CCA8C3CD-86F9-4573-970E-5B0FE713888B}">
      <dgm:prSet/>
      <dgm:spPr/>
      <dgm:t>
        <a:bodyPr/>
        <a:lstStyle/>
        <a:p>
          <a:endParaRPr lang="en-US" sz="2000">
            <a:latin typeface="Arial" panose="020B0604020202020204" pitchFamily="34" charset="0"/>
            <a:cs typeface="Arial" panose="020B0604020202020204" pitchFamily="34" charset="0"/>
          </a:endParaRPr>
        </a:p>
      </dgm:t>
    </dgm:pt>
    <dgm:pt modelId="{7A2CDC2D-77C7-463E-9635-B16567B66E15}">
      <dgm:prSet phldrT="[Text]" custT="1"/>
      <dgm:spPr/>
      <dgm:t>
        <a:bodyPr anchor="t"/>
        <a:lstStyle/>
        <a:p>
          <a:r>
            <a:rPr lang="en-US" sz="2000" b="1" dirty="0" smtClean="0">
              <a:solidFill>
                <a:schemeClr val="tx1"/>
              </a:solidFill>
              <a:latin typeface="Arial" panose="020B0604020202020204" pitchFamily="34" charset="0"/>
              <a:cs typeface="Arial" panose="020B0604020202020204" pitchFamily="34" charset="0"/>
            </a:rPr>
            <a:t>Total Overall Implementation Hours</a:t>
          </a:r>
          <a:endParaRPr lang="en-US" sz="2000" dirty="0">
            <a:solidFill>
              <a:schemeClr val="tx1"/>
            </a:solidFill>
            <a:latin typeface="Arial" panose="020B0604020202020204" pitchFamily="34" charset="0"/>
            <a:cs typeface="Arial" panose="020B0604020202020204" pitchFamily="34" charset="0"/>
          </a:endParaRPr>
        </a:p>
      </dgm:t>
    </dgm:pt>
    <dgm:pt modelId="{17FA660C-04AA-449F-903C-B668DE723767}" type="sib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9EA893E0-EAF1-4207-B0EE-DF199BB53C9D}" type="parTrans" cxnId="{54BADF5F-040A-46F2-85F0-6F9459F1AFF1}">
      <dgm:prSet/>
      <dgm:spPr/>
      <dgm:t>
        <a:bodyPr/>
        <a:lstStyle/>
        <a:p>
          <a:endParaRPr lang="en-US" sz="2000">
            <a:latin typeface="Arial" panose="020B0604020202020204" pitchFamily="34" charset="0"/>
            <a:cs typeface="Arial" panose="020B0604020202020204" pitchFamily="34" charset="0"/>
          </a:endParaRPr>
        </a:p>
      </dgm:t>
    </dgm:pt>
    <dgm:pt modelId="{41D4BA01-01B6-49C5-935D-2CC14EF342A5}" type="pres">
      <dgm:prSet presAssocID="{107DAC96-9379-4FC9-8D99-FD7B22EC551A}" presName="vert0" presStyleCnt="0">
        <dgm:presLayoutVars>
          <dgm:dir/>
          <dgm:animOne val="branch"/>
          <dgm:animLvl val="lvl"/>
        </dgm:presLayoutVars>
      </dgm:prSet>
      <dgm:spPr/>
      <dgm:t>
        <a:bodyPr/>
        <a:lstStyle/>
        <a:p>
          <a:endParaRPr lang="en-US"/>
        </a:p>
      </dgm:t>
    </dgm:pt>
    <dgm:pt modelId="{F672B312-8A2F-42A6-BD7A-10DAE6DC2E9A}" type="pres">
      <dgm:prSet presAssocID="{90C7039E-1A19-4A07-89CA-1703A6F7A7ED}" presName="thickLine" presStyleLbl="alignNode1" presStyleIdx="0" presStyleCnt="4"/>
      <dgm:spPr/>
    </dgm:pt>
    <dgm:pt modelId="{2F39CE7D-EB04-4B04-859C-37777E176A04}" type="pres">
      <dgm:prSet presAssocID="{90C7039E-1A19-4A07-89CA-1703A6F7A7ED}" presName="horz1" presStyleCnt="0"/>
      <dgm:spPr/>
    </dgm:pt>
    <dgm:pt modelId="{A5164E4D-52C9-4693-9BB3-731FD558CDB5}" type="pres">
      <dgm:prSet presAssocID="{90C7039E-1A19-4A07-89CA-1703A6F7A7ED}" presName="tx1" presStyleLbl="revTx" presStyleIdx="0" presStyleCnt="8" custScaleX="131870"/>
      <dgm:spPr/>
      <dgm:t>
        <a:bodyPr/>
        <a:lstStyle/>
        <a:p>
          <a:endParaRPr lang="en-US"/>
        </a:p>
      </dgm:t>
    </dgm:pt>
    <dgm:pt modelId="{6EBC72D3-A0BE-480D-9B95-D7F64FAAEF2B}" type="pres">
      <dgm:prSet presAssocID="{90C7039E-1A19-4A07-89CA-1703A6F7A7ED}" presName="vert1" presStyleCnt="0"/>
      <dgm:spPr/>
    </dgm:pt>
    <dgm:pt modelId="{A8B27A4B-2122-4829-9D67-B7DE50EAB6BF}" type="pres">
      <dgm:prSet presAssocID="{CAC8CA2F-C5D4-492A-80A9-07814665961A}" presName="vertSpace2a" presStyleCnt="0"/>
      <dgm:spPr/>
    </dgm:pt>
    <dgm:pt modelId="{EF3C3B9D-832C-4943-B3F8-4D7E6F482C4E}" type="pres">
      <dgm:prSet presAssocID="{CAC8CA2F-C5D4-492A-80A9-07814665961A}" presName="horz2" presStyleCnt="0"/>
      <dgm:spPr/>
    </dgm:pt>
    <dgm:pt modelId="{4A5940EF-9DA9-4799-9D29-72427154A12A}" type="pres">
      <dgm:prSet presAssocID="{CAC8CA2F-C5D4-492A-80A9-07814665961A}" presName="horzSpace2" presStyleCnt="0"/>
      <dgm:spPr/>
    </dgm:pt>
    <dgm:pt modelId="{61BBD1D9-C9D7-41CB-B9D0-28A16CBCAB48}" type="pres">
      <dgm:prSet presAssocID="{CAC8CA2F-C5D4-492A-80A9-07814665961A}" presName="tx2" presStyleLbl="revTx" presStyleIdx="1" presStyleCnt="8"/>
      <dgm:spPr/>
      <dgm:t>
        <a:bodyPr/>
        <a:lstStyle/>
        <a:p>
          <a:endParaRPr lang="en-US"/>
        </a:p>
      </dgm:t>
    </dgm:pt>
    <dgm:pt modelId="{78507362-2B58-4DAF-B20A-AF42B52BA9E2}" type="pres">
      <dgm:prSet presAssocID="{CAC8CA2F-C5D4-492A-80A9-07814665961A}" presName="vert2" presStyleCnt="0"/>
      <dgm:spPr/>
    </dgm:pt>
    <dgm:pt modelId="{151C5AA3-6813-4CAD-A994-5131D6BBE9AD}" type="pres">
      <dgm:prSet presAssocID="{CAC8CA2F-C5D4-492A-80A9-07814665961A}" presName="thinLine2b" presStyleLbl="callout" presStyleIdx="0" presStyleCnt="4"/>
      <dgm:spPr/>
    </dgm:pt>
    <dgm:pt modelId="{D1D066CB-D08E-4063-ACDD-594F1F42EFB9}" type="pres">
      <dgm:prSet presAssocID="{CAC8CA2F-C5D4-492A-80A9-07814665961A}" presName="vertSpace2b" presStyleCnt="0"/>
      <dgm:spPr/>
    </dgm:pt>
    <dgm:pt modelId="{2CBC7001-A7F3-439C-96BF-29AA2FFC3FD0}" type="pres">
      <dgm:prSet presAssocID="{31AB2575-17D4-4484-A195-B98F1871CAF6}" presName="thickLine" presStyleLbl="alignNode1" presStyleIdx="1" presStyleCnt="4"/>
      <dgm:spPr/>
    </dgm:pt>
    <dgm:pt modelId="{925C180E-1473-4D1E-95F6-AEDC171E879F}" type="pres">
      <dgm:prSet presAssocID="{31AB2575-17D4-4484-A195-B98F1871CAF6}" presName="horz1" presStyleCnt="0"/>
      <dgm:spPr/>
    </dgm:pt>
    <dgm:pt modelId="{2EE21AA4-E753-4588-9BC0-C124E9356183}" type="pres">
      <dgm:prSet presAssocID="{31AB2575-17D4-4484-A195-B98F1871CAF6}" presName="tx1" presStyleLbl="revTx" presStyleIdx="2" presStyleCnt="8" custScaleX="131870"/>
      <dgm:spPr/>
      <dgm:t>
        <a:bodyPr/>
        <a:lstStyle/>
        <a:p>
          <a:endParaRPr lang="en-US"/>
        </a:p>
      </dgm:t>
    </dgm:pt>
    <dgm:pt modelId="{073E8A70-1283-4758-AFE1-58ABB7EC9E07}" type="pres">
      <dgm:prSet presAssocID="{31AB2575-17D4-4484-A195-B98F1871CAF6}" presName="vert1" presStyleCnt="0"/>
      <dgm:spPr/>
    </dgm:pt>
    <dgm:pt modelId="{80035B78-66B3-48FB-8D82-CD93C9FE0FA1}" type="pres">
      <dgm:prSet presAssocID="{DD067FA4-E570-408F-AE72-AEA73E06A60C}" presName="vertSpace2a" presStyleCnt="0"/>
      <dgm:spPr/>
    </dgm:pt>
    <dgm:pt modelId="{FCEA6826-8433-4ECD-B343-E5B8C6CFC6A8}" type="pres">
      <dgm:prSet presAssocID="{DD067FA4-E570-408F-AE72-AEA73E06A60C}" presName="horz2" presStyleCnt="0"/>
      <dgm:spPr/>
    </dgm:pt>
    <dgm:pt modelId="{6CF2EA9B-9216-4F87-B1F5-CB4799CE2454}" type="pres">
      <dgm:prSet presAssocID="{DD067FA4-E570-408F-AE72-AEA73E06A60C}" presName="horzSpace2" presStyleCnt="0"/>
      <dgm:spPr/>
    </dgm:pt>
    <dgm:pt modelId="{A25D3FC2-CC95-4E66-9F45-8730BC74FE22}" type="pres">
      <dgm:prSet presAssocID="{DD067FA4-E570-408F-AE72-AEA73E06A60C}" presName="tx2" presStyleLbl="revTx" presStyleIdx="3" presStyleCnt="8"/>
      <dgm:spPr/>
      <dgm:t>
        <a:bodyPr/>
        <a:lstStyle/>
        <a:p>
          <a:endParaRPr lang="en-US"/>
        </a:p>
      </dgm:t>
    </dgm:pt>
    <dgm:pt modelId="{649854D2-843E-4033-87F1-EDC98CC694E3}" type="pres">
      <dgm:prSet presAssocID="{DD067FA4-E570-408F-AE72-AEA73E06A60C}" presName="vert2" presStyleCnt="0"/>
      <dgm:spPr/>
    </dgm:pt>
    <dgm:pt modelId="{7CA78E68-D3BD-4481-A6E9-F5B1FE2EC337}" type="pres">
      <dgm:prSet presAssocID="{DD067FA4-E570-408F-AE72-AEA73E06A60C}" presName="thinLine2b" presStyleLbl="callout" presStyleIdx="1" presStyleCnt="4"/>
      <dgm:spPr/>
    </dgm:pt>
    <dgm:pt modelId="{A1461EA6-765E-4003-A4C2-F4B97CA39016}" type="pres">
      <dgm:prSet presAssocID="{DD067FA4-E570-408F-AE72-AEA73E06A60C}" presName="vertSpace2b" presStyleCnt="0"/>
      <dgm:spPr/>
    </dgm:pt>
    <dgm:pt modelId="{5E29DEEA-F388-446E-B22C-6373E22BE969}" type="pres">
      <dgm:prSet presAssocID="{E0D40CAC-E6AE-4D76-B6D8-D5BFE621A6A5}" presName="thickLine" presStyleLbl="alignNode1" presStyleIdx="2" presStyleCnt="4"/>
      <dgm:spPr/>
    </dgm:pt>
    <dgm:pt modelId="{6D5BC7C4-250A-4757-ADAC-8E6ECE1D4B1D}" type="pres">
      <dgm:prSet presAssocID="{E0D40CAC-E6AE-4D76-B6D8-D5BFE621A6A5}" presName="horz1" presStyleCnt="0"/>
      <dgm:spPr/>
    </dgm:pt>
    <dgm:pt modelId="{9FB2DCDC-7274-477E-BFB8-85CD2E556C33}" type="pres">
      <dgm:prSet presAssocID="{E0D40CAC-E6AE-4D76-B6D8-D5BFE621A6A5}" presName="tx1" presStyleLbl="revTx" presStyleIdx="4" presStyleCnt="8" custScaleX="131870"/>
      <dgm:spPr/>
      <dgm:t>
        <a:bodyPr/>
        <a:lstStyle/>
        <a:p>
          <a:endParaRPr lang="en-US"/>
        </a:p>
      </dgm:t>
    </dgm:pt>
    <dgm:pt modelId="{9FFD080B-15D6-48EB-A478-4A105C1E40C8}" type="pres">
      <dgm:prSet presAssocID="{E0D40CAC-E6AE-4D76-B6D8-D5BFE621A6A5}" presName="vert1" presStyleCnt="0"/>
      <dgm:spPr/>
    </dgm:pt>
    <dgm:pt modelId="{A10EF7DF-FC1D-4A6B-9325-FFA0DEC6BA77}" type="pres">
      <dgm:prSet presAssocID="{810CD61C-5722-4AEE-B7A8-759ACEA85E91}" presName="vertSpace2a" presStyleCnt="0"/>
      <dgm:spPr/>
    </dgm:pt>
    <dgm:pt modelId="{CCF29454-178F-41D3-8DAF-761C0E993851}" type="pres">
      <dgm:prSet presAssocID="{810CD61C-5722-4AEE-B7A8-759ACEA85E91}" presName="horz2" presStyleCnt="0"/>
      <dgm:spPr/>
    </dgm:pt>
    <dgm:pt modelId="{21C84784-7A28-42DD-A190-72EF94C1FF04}" type="pres">
      <dgm:prSet presAssocID="{810CD61C-5722-4AEE-B7A8-759ACEA85E91}" presName="horzSpace2" presStyleCnt="0"/>
      <dgm:spPr/>
    </dgm:pt>
    <dgm:pt modelId="{EE9F9188-CC40-4834-A3BE-74371158E0C7}" type="pres">
      <dgm:prSet presAssocID="{810CD61C-5722-4AEE-B7A8-759ACEA85E91}" presName="tx2" presStyleLbl="revTx" presStyleIdx="5" presStyleCnt="8"/>
      <dgm:spPr/>
      <dgm:t>
        <a:bodyPr/>
        <a:lstStyle/>
        <a:p>
          <a:endParaRPr lang="en-US"/>
        </a:p>
      </dgm:t>
    </dgm:pt>
    <dgm:pt modelId="{52EFD627-C9F7-4FDB-B712-FBFCA8A9956F}" type="pres">
      <dgm:prSet presAssocID="{810CD61C-5722-4AEE-B7A8-759ACEA85E91}" presName="vert2" presStyleCnt="0"/>
      <dgm:spPr/>
    </dgm:pt>
    <dgm:pt modelId="{B0537281-4626-4971-B653-91772C9025B6}" type="pres">
      <dgm:prSet presAssocID="{810CD61C-5722-4AEE-B7A8-759ACEA85E91}" presName="thinLine2b" presStyleLbl="callout" presStyleIdx="2" presStyleCnt="4"/>
      <dgm:spPr/>
    </dgm:pt>
    <dgm:pt modelId="{B8C9F1CB-7D6C-46E3-843D-0BBF006512CE}" type="pres">
      <dgm:prSet presAssocID="{810CD61C-5722-4AEE-B7A8-759ACEA85E91}" presName="vertSpace2b" presStyleCnt="0"/>
      <dgm:spPr/>
    </dgm:pt>
    <dgm:pt modelId="{F8AB323A-62E1-4835-95AC-FAB9E52EE188}" type="pres">
      <dgm:prSet presAssocID="{7A2CDC2D-77C7-463E-9635-B16567B66E15}" presName="thickLine" presStyleLbl="alignNode1" presStyleIdx="3" presStyleCnt="4"/>
      <dgm:spPr/>
    </dgm:pt>
    <dgm:pt modelId="{8899CA0B-61C8-4A35-B7B6-932FA8FF9A97}" type="pres">
      <dgm:prSet presAssocID="{7A2CDC2D-77C7-463E-9635-B16567B66E15}" presName="horz1" presStyleCnt="0"/>
      <dgm:spPr/>
    </dgm:pt>
    <dgm:pt modelId="{ADC3D47B-7D2E-4AF0-A293-9DFB5F3B4F90}" type="pres">
      <dgm:prSet presAssocID="{7A2CDC2D-77C7-463E-9635-B16567B66E15}" presName="tx1" presStyleLbl="revTx" presStyleIdx="6" presStyleCnt="8" custScaleX="131870"/>
      <dgm:spPr/>
      <dgm:t>
        <a:bodyPr/>
        <a:lstStyle/>
        <a:p>
          <a:endParaRPr lang="en-US"/>
        </a:p>
      </dgm:t>
    </dgm:pt>
    <dgm:pt modelId="{9DD34CEB-28BC-445C-9FC4-11A28BD5B0A8}" type="pres">
      <dgm:prSet presAssocID="{7A2CDC2D-77C7-463E-9635-B16567B66E15}" presName="vert1" presStyleCnt="0"/>
      <dgm:spPr/>
    </dgm:pt>
    <dgm:pt modelId="{0BEC8012-66C6-49C0-AE43-A87B22975439}" type="pres">
      <dgm:prSet presAssocID="{7721414C-D44B-4ACB-8F51-C740BF3D21DE}" presName="vertSpace2a" presStyleCnt="0"/>
      <dgm:spPr/>
    </dgm:pt>
    <dgm:pt modelId="{E9F3E438-F40B-42F0-8682-8F744570DC6A}" type="pres">
      <dgm:prSet presAssocID="{7721414C-D44B-4ACB-8F51-C740BF3D21DE}" presName="horz2" presStyleCnt="0"/>
      <dgm:spPr/>
    </dgm:pt>
    <dgm:pt modelId="{308ED431-6D06-415E-AECF-562F73A50AED}" type="pres">
      <dgm:prSet presAssocID="{7721414C-D44B-4ACB-8F51-C740BF3D21DE}" presName="horzSpace2" presStyleCnt="0"/>
      <dgm:spPr/>
    </dgm:pt>
    <dgm:pt modelId="{7A7172AA-0237-49BC-85E3-061D0C7C38A2}" type="pres">
      <dgm:prSet presAssocID="{7721414C-D44B-4ACB-8F51-C740BF3D21DE}" presName="tx2" presStyleLbl="revTx" presStyleIdx="7" presStyleCnt="8"/>
      <dgm:spPr/>
      <dgm:t>
        <a:bodyPr/>
        <a:lstStyle/>
        <a:p>
          <a:endParaRPr lang="en-US"/>
        </a:p>
      </dgm:t>
    </dgm:pt>
    <dgm:pt modelId="{D3D7EB8D-C22F-4436-86E9-330E697B0786}" type="pres">
      <dgm:prSet presAssocID="{7721414C-D44B-4ACB-8F51-C740BF3D21DE}" presName="vert2" presStyleCnt="0"/>
      <dgm:spPr/>
    </dgm:pt>
    <dgm:pt modelId="{2BA77281-6C10-4B12-BF61-02C9E881358D}" type="pres">
      <dgm:prSet presAssocID="{7721414C-D44B-4ACB-8F51-C740BF3D21DE}" presName="thinLine2b" presStyleLbl="callout" presStyleIdx="3" presStyleCnt="4"/>
      <dgm:spPr/>
    </dgm:pt>
    <dgm:pt modelId="{9B47A59A-5CBE-4284-AC0F-A82FB023DAC1}" type="pres">
      <dgm:prSet presAssocID="{7721414C-D44B-4ACB-8F51-C740BF3D21DE}" presName="vertSpace2b" presStyleCnt="0"/>
      <dgm:spPr/>
    </dgm:pt>
  </dgm:ptLst>
  <dgm:cxnLst>
    <dgm:cxn modelId="{218C5691-7D68-4B13-8134-89BB8E8D7688}" srcId="{107DAC96-9379-4FC9-8D99-FD7B22EC551A}" destId="{31AB2575-17D4-4484-A195-B98F1871CAF6}" srcOrd="1" destOrd="0" parTransId="{8180586E-EAB3-44DA-B1CC-F721E903BC67}" sibTransId="{686CB44E-E647-4A7E-A8E6-25BB46BDDCAE}"/>
    <dgm:cxn modelId="{CB7DA094-C5B9-41A5-9F77-C9C19E96150F}" type="presOf" srcId="{90C7039E-1A19-4A07-89CA-1703A6F7A7ED}" destId="{A5164E4D-52C9-4693-9BB3-731FD558CDB5}" srcOrd="0" destOrd="0" presId="urn:microsoft.com/office/officeart/2008/layout/LinedList"/>
    <dgm:cxn modelId="{B71E4AFC-DE67-41FB-90C9-1403CE254D56}" type="presOf" srcId="{31AB2575-17D4-4484-A195-B98F1871CAF6}" destId="{2EE21AA4-E753-4588-9BC0-C124E9356183}" srcOrd="0" destOrd="0" presId="urn:microsoft.com/office/officeart/2008/layout/LinedList"/>
    <dgm:cxn modelId="{DB88216D-52B9-41C1-B4E6-51F5AE8F3E88}" type="presOf" srcId="{7721414C-D44B-4ACB-8F51-C740BF3D21DE}" destId="{7A7172AA-0237-49BC-85E3-061D0C7C38A2}" srcOrd="0" destOrd="0" presId="urn:microsoft.com/office/officeart/2008/layout/LinedList"/>
    <dgm:cxn modelId="{D6EB9B28-CA0A-46BE-97F1-6A841FC2F3F0}" type="presOf" srcId="{7A2CDC2D-77C7-463E-9635-B16567B66E15}" destId="{ADC3D47B-7D2E-4AF0-A293-9DFB5F3B4F90}" srcOrd="0" destOrd="0" presId="urn:microsoft.com/office/officeart/2008/layout/LinedList"/>
    <dgm:cxn modelId="{28386FD4-AD86-4E95-BEA1-6C0E2BEF77D1}" srcId="{E0D40CAC-E6AE-4D76-B6D8-D5BFE621A6A5}" destId="{810CD61C-5722-4AEE-B7A8-759ACEA85E91}" srcOrd="0" destOrd="0" parTransId="{E76511E1-3797-414B-B906-C2E7ECF94BD0}" sibTransId="{37C171DD-4693-46A9-980C-5C9D1B9B4B2C}"/>
    <dgm:cxn modelId="{5C3E6FAB-683D-4A00-86E9-6562CB5AEF84}" srcId="{31AB2575-17D4-4484-A195-B98F1871CAF6}" destId="{DD067FA4-E570-408F-AE72-AEA73E06A60C}" srcOrd="0" destOrd="0" parTransId="{42F816B5-FC01-4956-AFD1-197E931B13B6}" sibTransId="{C0F20C9A-07D2-4D91-8F6A-E1A6A36EF8C5}"/>
    <dgm:cxn modelId="{6F733F34-9D90-40D1-A5D7-2A370C08FF32}" srcId="{90C7039E-1A19-4A07-89CA-1703A6F7A7ED}" destId="{CAC8CA2F-C5D4-492A-80A9-07814665961A}" srcOrd="0" destOrd="0" parTransId="{C87B7695-3D9E-4761-B947-EF7830EC70B6}" sibTransId="{6C203F6D-E820-4C09-9295-E7BBC4D1F4D9}"/>
    <dgm:cxn modelId="{12E92DBB-D3F9-435B-8460-361B962F340F}" type="presOf" srcId="{810CD61C-5722-4AEE-B7A8-759ACEA85E91}" destId="{EE9F9188-CC40-4834-A3BE-74371158E0C7}" srcOrd="0" destOrd="0" presId="urn:microsoft.com/office/officeart/2008/layout/LinedList"/>
    <dgm:cxn modelId="{73666D9F-CB23-437B-AB3F-BD402CE12E67}" type="presOf" srcId="{CAC8CA2F-C5D4-492A-80A9-07814665961A}" destId="{61BBD1D9-C9D7-41CB-B9D0-28A16CBCAB48}" srcOrd="0" destOrd="0" presId="urn:microsoft.com/office/officeart/2008/layout/LinedList"/>
    <dgm:cxn modelId="{BE3D8F14-6ADA-4A9D-9CF0-A2DFDD08DF95}" type="presOf" srcId="{DD067FA4-E570-408F-AE72-AEA73E06A60C}" destId="{A25D3FC2-CC95-4E66-9F45-8730BC74FE22}" srcOrd="0" destOrd="0" presId="urn:microsoft.com/office/officeart/2008/layout/LinedList"/>
    <dgm:cxn modelId="{CCA8C3CD-86F9-4573-970E-5B0FE713888B}" srcId="{7A2CDC2D-77C7-463E-9635-B16567B66E15}" destId="{7721414C-D44B-4ACB-8F51-C740BF3D21DE}" srcOrd="0" destOrd="0" parTransId="{B858363B-60D6-483B-94A7-2C15D71A1500}" sibTransId="{C23EF881-03B8-44E8-811E-BDF95511A309}"/>
    <dgm:cxn modelId="{95EAF22B-3C9B-44BD-82CE-8605268D5E4C}" srcId="{107DAC96-9379-4FC9-8D99-FD7B22EC551A}" destId="{E0D40CAC-E6AE-4D76-B6D8-D5BFE621A6A5}" srcOrd="2" destOrd="0" parTransId="{ED310B58-4F50-4990-ABD7-CAFD033EF73F}" sibTransId="{7E04C989-DF7C-4B7C-8509-1998BEF6CE14}"/>
    <dgm:cxn modelId="{86CE1778-DAD4-4DCC-AC05-ECBF09364AFD}" type="presOf" srcId="{107DAC96-9379-4FC9-8D99-FD7B22EC551A}" destId="{41D4BA01-01B6-49C5-935D-2CC14EF342A5}" srcOrd="0" destOrd="0" presId="urn:microsoft.com/office/officeart/2008/layout/LinedList"/>
    <dgm:cxn modelId="{54BADF5F-040A-46F2-85F0-6F9459F1AFF1}" srcId="{107DAC96-9379-4FC9-8D99-FD7B22EC551A}" destId="{7A2CDC2D-77C7-463E-9635-B16567B66E15}" srcOrd="3" destOrd="0" parTransId="{9EA893E0-EAF1-4207-B0EE-DF199BB53C9D}" sibTransId="{17FA660C-04AA-449F-903C-B668DE723767}"/>
    <dgm:cxn modelId="{8DD2B4C7-651C-4A2A-AF7D-5B5E9A976CD8}" srcId="{107DAC96-9379-4FC9-8D99-FD7B22EC551A}" destId="{90C7039E-1A19-4A07-89CA-1703A6F7A7ED}" srcOrd="0" destOrd="0" parTransId="{FB5F58F9-6C95-424B-A05E-887E7B7C3702}" sibTransId="{EE4E6103-79AB-452B-A190-915787FAD0C1}"/>
    <dgm:cxn modelId="{3260E55F-D0A6-4EE8-8FA3-2DF08D319EEE}" type="presOf" srcId="{E0D40CAC-E6AE-4D76-B6D8-D5BFE621A6A5}" destId="{9FB2DCDC-7274-477E-BFB8-85CD2E556C33}" srcOrd="0" destOrd="0" presId="urn:microsoft.com/office/officeart/2008/layout/LinedList"/>
    <dgm:cxn modelId="{6A490C39-5C10-4883-8B87-CE1F33385EC0}" type="presParOf" srcId="{41D4BA01-01B6-49C5-935D-2CC14EF342A5}" destId="{F672B312-8A2F-42A6-BD7A-10DAE6DC2E9A}" srcOrd="0" destOrd="0" presId="urn:microsoft.com/office/officeart/2008/layout/LinedList"/>
    <dgm:cxn modelId="{C816BED3-491B-4E6A-BD6E-D3770F506B78}" type="presParOf" srcId="{41D4BA01-01B6-49C5-935D-2CC14EF342A5}" destId="{2F39CE7D-EB04-4B04-859C-37777E176A04}" srcOrd="1" destOrd="0" presId="urn:microsoft.com/office/officeart/2008/layout/LinedList"/>
    <dgm:cxn modelId="{AFEDBE31-CAFD-4832-86AA-2BD37D552BC5}" type="presParOf" srcId="{2F39CE7D-EB04-4B04-859C-37777E176A04}" destId="{A5164E4D-52C9-4693-9BB3-731FD558CDB5}" srcOrd="0" destOrd="0" presId="urn:microsoft.com/office/officeart/2008/layout/LinedList"/>
    <dgm:cxn modelId="{60AE7981-3594-4630-A3C2-3F4D6BCEE6FD}" type="presParOf" srcId="{2F39CE7D-EB04-4B04-859C-37777E176A04}" destId="{6EBC72D3-A0BE-480D-9B95-D7F64FAAEF2B}" srcOrd="1" destOrd="0" presId="urn:microsoft.com/office/officeart/2008/layout/LinedList"/>
    <dgm:cxn modelId="{C761A854-D175-41F5-AD5B-9BAB5D79C064}" type="presParOf" srcId="{6EBC72D3-A0BE-480D-9B95-D7F64FAAEF2B}" destId="{A8B27A4B-2122-4829-9D67-B7DE50EAB6BF}" srcOrd="0" destOrd="0" presId="urn:microsoft.com/office/officeart/2008/layout/LinedList"/>
    <dgm:cxn modelId="{8CE144CC-5833-497B-B776-FF649DB1A05F}" type="presParOf" srcId="{6EBC72D3-A0BE-480D-9B95-D7F64FAAEF2B}" destId="{EF3C3B9D-832C-4943-B3F8-4D7E6F482C4E}" srcOrd="1" destOrd="0" presId="urn:microsoft.com/office/officeart/2008/layout/LinedList"/>
    <dgm:cxn modelId="{35A0708E-E130-49C4-B4DC-2B5617E162D4}" type="presParOf" srcId="{EF3C3B9D-832C-4943-B3F8-4D7E6F482C4E}" destId="{4A5940EF-9DA9-4799-9D29-72427154A12A}" srcOrd="0" destOrd="0" presId="urn:microsoft.com/office/officeart/2008/layout/LinedList"/>
    <dgm:cxn modelId="{F1ECAA9E-C742-4660-B35D-C8A446B6618F}" type="presParOf" srcId="{EF3C3B9D-832C-4943-B3F8-4D7E6F482C4E}" destId="{61BBD1D9-C9D7-41CB-B9D0-28A16CBCAB48}" srcOrd="1" destOrd="0" presId="urn:microsoft.com/office/officeart/2008/layout/LinedList"/>
    <dgm:cxn modelId="{F734DFFD-C3C9-475C-947A-D0A55D150CE9}" type="presParOf" srcId="{EF3C3B9D-832C-4943-B3F8-4D7E6F482C4E}" destId="{78507362-2B58-4DAF-B20A-AF42B52BA9E2}" srcOrd="2" destOrd="0" presId="urn:microsoft.com/office/officeart/2008/layout/LinedList"/>
    <dgm:cxn modelId="{F1AFA70B-7F63-4256-8068-7827F4EA444E}" type="presParOf" srcId="{6EBC72D3-A0BE-480D-9B95-D7F64FAAEF2B}" destId="{151C5AA3-6813-4CAD-A994-5131D6BBE9AD}" srcOrd="2" destOrd="0" presId="urn:microsoft.com/office/officeart/2008/layout/LinedList"/>
    <dgm:cxn modelId="{85C77C78-16EF-4192-9D61-E8268897E090}" type="presParOf" srcId="{6EBC72D3-A0BE-480D-9B95-D7F64FAAEF2B}" destId="{D1D066CB-D08E-4063-ACDD-594F1F42EFB9}" srcOrd="3" destOrd="0" presId="urn:microsoft.com/office/officeart/2008/layout/LinedList"/>
    <dgm:cxn modelId="{87443A3F-D452-4BC5-BCC1-BBC4D21E636E}" type="presParOf" srcId="{41D4BA01-01B6-49C5-935D-2CC14EF342A5}" destId="{2CBC7001-A7F3-439C-96BF-29AA2FFC3FD0}" srcOrd="2" destOrd="0" presId="urn:microsoft.com/office/officeart/2008/layout/LinedList"/>
    <dgm:cxn modelId="{0B5CD9FC-FACD-4E41-B0A8-6FF2A19FFB02}" type="presParOf" srcId="{41D4BA01-01B6-49C5-935D-2CC14EF342A5}" destId="{925C180E-1473-4D1E-95F6-AEDC171E879F}" srcOrd="3" destOrd="0" presId="urn:microsoft.com/office/officeart/2008/layout/LinedList"/>
    <dgm:cxn modelId="{19679000-300E-4AB3-9561-76CC50B1AEE2}" type="presParOf" srcId="{925C180E-1473-4D1E-95F6-AEDC171E879F}" destId="{2EE21AA4-E753-4588-9BC0-C124E9356183}" srcOrd="0" destOrd="0" presId="urn:microsoft.com/office/officeart/2008/layout/LinedList"/>
    <dgm:cxn modelId="{D41B0756-8653-4759-B365-EF7D32AAE496}" type="presParOf" srcId="{925C180E-1473-4D1E-95F6-AEDC171E879F}" destId="{073E8A70-1283-4758-AFE1-58ABB7EC9E07}" srcOrd="1" destOrd="0" presId="urn:microsoft.com/office/officeart/2008/layout/LinedList"/>
    <dgm:cxn modelId="{9D008EC0-8D25-458E-974A-6181602BBFB4}" type="presParOf" srcId="{073E8A70-1283-4758-AFE1-58ABB7EC9E07}" destId="{80035B78-66B3-48FB-8D82-CD93C9FE0FA1}" srcOrd="0" destOrd="0" presId="urn:microsoft.com/office/officeart/2008/layout/LinedList"/>
    <dgm:cxn modelId="{17F321F7-3B0D-4CC6-8A60-F2B82E1DE562}" type="presParOf" srcId="{073E8A70-1283-4758-AFE1-58ABB7EC9E07}" destId="{FCEA6826-8433-4ECD-B343-E5B8C6CFC6A8}" srcOrd="1" destOrd="0" presId="urn:microsoft.com/office/officeart/2008/layout/LinedList"/>
    <dgm:cxn modelId="{1161B018-ED8D-4667-8855-714367579D92}" type="presParOf" srcId="{FCEA6826-8433-4ECD-B343-E5B8C6CFC6A8}" destId="{6CF2EA9B-9216-4F87-B1F5-CB4799CE2454}" srcOrd="0" destOrd="0" presId="urn:microsoft.com/office/officeart/2008/layout/LinedList"/>
    <dgm:cxn modelId="{5065D1DF-4586-4B4A-BA7D-86D377288C6E}" type="presParOf" srcId="{FCEA6826-8433-4ECD-B343-E5B8C6CFC6A8}" destId="{A25D3FC2-CC95-4E66-9F45-8730BC74FE22}" srcOrd="1" destOrd="0" presId="urn:microsoft.com/office/officeart/2008/layout/LinedList"/>
    <dgm:cxn modelId="{2507238F-3650-4638-8766-F4FE16B11E34}" type="presParOf" srcId="{FCEA6826-8433-4ECD-B343-E5B8C6CFC6A8}" destId="{649854D2-843E-4033-87F1-EDC98CC694E3}" srcOrd="2" destOrd="0" presId="urn:microsoft.com/office/officeart/2008/layout/LinedList"/>
    <dgm:cxn modelId="{19C82E4A-CF63-492F-B21F-513BB23A7EFF}" type="presParOf" srcId="{073E8A70-1283-4758-AFE1-58ABB7EC9E07}" destId="{7CA78E68-D3BD-4481-A6E9-F5B1FE2EC337}" srcOrd="2" destOrd="0" presId="urn:microsoft.com/office/officeart/2008/layout/LinedList"/>
    <dgm:cxn modelId="{5CE6B84C-E51F-4734-9B0B-8F4E3E7CC377}" type="presParOf" srcId="{073E8A70-1283-4758-AFE1-58ABB7EC9E07}" destId="{A1461EA6-765E-4003-A4C2-F4B97CA39016}" srcOrd="3" destOrd="0" presId="urn:microsoft.com/office/officeart/2008/layout/LinedList"/>
    <dgm:cxn modelId="{04CE3F58-5813-48D4-B9ED-D1BADDD6FA82}" type="presParOf" srcId="{41D4BA01-01B6-49C5-935D-2CC14EF342A5}" destId="{5E29DEEA-F388-446E-B22C-6373E22BE969}" srcOrd="4" destOrd="0" presId="urn:microsoft.com/office/officeart/2008/layout/LinedList"/>
    <dgm:cxn modelId="{E9B90CBF-BC8C-4ECF-8B9E-CF202DB3A1C5}" type="presParOf" srcId="{41D4BA01-01B6-49C5-935D-2CC14EF342A5}" destId="{6D5BC7C4-250A-4757-ADAC-8E6ECE1D4B1D}" srcOrd="5" destOrd="0" presId="urn:microsoft.com/office/officeart/2008/layout/LinedList"/>
    <dgm:cxn modelId="{F4F91FE5-5142-4A16-B3FB-1AA4571A384B}" type="presParOf" srcId="{6D5BC7C4-250A-4757-ADAC-8E6ECE1D4B1D}" destId="{9FB2DCDC-7274-477E-BFB8-85CD2E556C33}" srcOrd="0" destOrd="0" presId="urn:microsoft.com/office/officeart/2008/layout/LinedList"/>
    <dgm:cxn modelId="{352D70C9-F2F6-4347-89AB-034995BFD4A9}" type="presParOf" srcId="{6D5BC7C4-250A-4757-ADAC-8E6ECE1D4B1D}" destId="{9FFD080B-15D6-48EB-A478-4A105C1E40C8}" srcOrd="1" destOrd="0" presId="urn:microsoft.com/office/officeart/2008/layout/LinedList"/>
    <dgm:cxn modelId="{FAA4FE8E-F12B-4119-BC37-9F5C75E66844}" type="presParOf" srcId="{9FFD080B-15D6-48EB-A478-4A105C1E40C8}" destId="{A10EF7DF-FC1D-4A6B-9325-FFA0DEC6BA77}" srcOrd="0" destOrd="0" presId="urn:microsoft.com/office/officeart/2008/layout/LinedList"/>
    <dgm:cxn modelId="{A0088182-B273-494C-9E36-A48FF183B73A}" type="presParOf" srcId="{9FFD080B-15D6-48EB-A478-4A105C1E40C8}" destId="{CCF29454-178F-41D3-8DAF-761C0E993851}" srcOrd="1" destOrd="0" presId="urn:microsoft.com/office/officeart/2008/layout/LinedList"/>
    <dgm:cxn modelId="{1C2D4353-E28B-4E03-8DB9-3CEB8BD40423}" type="presParOf" srcId="{CCF29454-178F-41D3-8DAF-761C0E993851}" destId="{21C84784-7A28-42DD-A190-72EF94C1FF04}" srcOrd="0" destOrd="0" presId="urn:microsoft.com/office/officeart/2008/layout/LinedList"/>
    <dgm:cxn modelId="{D3565BF0-85E9-4F93-A5F8-CDE935A96772}" type="presParOf" srcId="{CCF29454-178F-41D3-8DAF-761C0E993851}" destId="{EE9F9188-CC40-4834-A3BE-74371158E0C7}" srcOrd="1" destOrd="0" presId="urn:microsoft.com/office/officeart/2008/layout/LinedList"/>
    <dgm:cxn modelId="{9B3C1E21-6257-4398-9893-F419B0EFD0E8}" type="presParOf" srcId="{CCF29454-178F-41D3-8DAF-761C0E993851}" destId="{52EFD627-C9F7-4FDB-B712-FBFCA8A9956F}" srcOrd="2" destOrd="0" presId="urn:microsoft.com/office/officeart/2008/layout/LinedList"/>
    <dgm:cxn modelId="{FC2DC854-58B3-4463-AF52-F58B3DD6CBCF}" type="presParOf" srcId="{9FFD080B-15D6-48EB-A478-4A105C1E40C8}" destId="{B0537281-4626-4971-B653-91772C9025B6}" srcOrd="2" destOrd="0" presId="urn:microsoft.com/office/officeart/2008/layout/LinedList"/>
    <dgm:cxn modelId="{072F8D5C-4C0A-4CDA-9C18-830EA8CA3997}" type="presParOf" srcId="{9FFD080B-15D6-48EB-A478-4A105C1E40C8}" destId="{B8C9F1CB-7D6C-46E3-843D-0BBF006512CE}" srcOrd="3" destOrd="0" presId="urn:microsoft.com/office/officeart/2008/layout/LinedList"/>
    <dgm:cxn modelId="{801E2910-79AB-485A-BBF8-9F581CB47792}" type="presParOf" srcId="{41D4BA01-01B6-49C5-935D-2CC14EF342A5}" destId="{F8AB323A-62E1-4835-95AC-FAB9E52EE188}" srcOrd="6" destOrd="0" presId="urn:microsoft.com/office/officeart/2008/layout/LinedList"/>
    <dgm:cxn modelId="{74DA999E-E0DB-41FA-8F13-D6EF7DE82255}" type="presParOf" srcId="{41D4BA01-01B6-49C5-935D-2CC14EF342A5}" destId="{8899CA0B-61C8-4A35-B7B6-932FA8FF9A97}" srcOrd="7" destOrd="0" presId="urn:microsoft.com/office/officeart/2008/layout/LinedList"/>
    <dgm:cxn modelId="{59EA437F-6B5E-469A-B7FA-0A66181B5AF3}" type="presParOf" srcId="{8899CA0B-61C8-4A35-B7B6-932FA8FF9A97}" destId="{ADC3D47B-7D2E-4AF0-A293-9DFB5F3B4F90}" srcOrd="0" destOrd="0" presId="urn:microsoft.com/office/officeart/2008/layout/LinedList"/>
    <dgm:cxn modelId="{136F7218-BF03-4009-807B-BD87C597A4A3}" type="presParOf" srcId="{8899CA0B-61C8-4A35-B7B6-932FA8FF9A97}" destId="{9DD34CEB-28BC-445C-9FC4-11A28BD5B0A8}" srcOrd="1" destOrd="0" presId="urn:microsoft.com/office/officeart/2008/layout/LinedList"/>
    <dgm:cxn modelId="{8FE98FD0-16CB-45B9-BA5D-C3934596137D}" type="presParOf" srcId="{9DD34CEB-28BC-445C-9FC4-11A28BD5B0A8}" destId="{0BEC8012-66C6-49C0-AE43-A87B22975439}" srcOrd="0" destOrd="0" presId="urn:microsoft.com/office/officeart/2008/layout/LinedList"/>
    <dgm:cxn modelId="{F5CDCA6C-DD18-4A38-9B57-C584D3F30834}" type="presParOf" srcId="{9DD34CEB-28BC-445C-9FC4-11A28BD5B0A8}" destId="{E9F3E438-F40B-42F0-8682-8F744570DC6A}" srcOrd="1" destOrd="0" presId="urn:microsoft.com/office/officeart/2008/layout/LinedList"/>
    <dgm:cxn modelId="{B3925E31-CE36-4F14-866E-4BF0B3B59688}" type="presParOf" srcId="{E9F3E438-F40B-42F0-8682-8F744570DC6A}" destId="{308ED431-6D06-415E-AECF-562F73A50AED}" srcOrd="0" destOrd="0" presId="urn:microsoft.com/office/officeart/2008/layout/LinedList"/>
    <dgm:cxn modelId="{A2C34981-C5FD-4977-9FB3-66E5E4F959F2}" type="presParOf" srcId="{E9F3E438-F40B-42F0-8682-8F744570DC6A}" destId="{7A7172AA-0237-49BC-85E3-061D0C7C38A2}" srcOrd="1" destOrd="0" presId="urn:microsoft.com/office/officeart/2008/layout/LinedList"/>
    <dgm:cxn modelId="{071E0C32-0F71-451E-82CE-EFD4B7DAEDDF}" type="presParOf" srcId="{E9F3E438-F40B-42F0-8682-8F744570DC6A}" destId="{D3D7EB8D-C22F-4436-86E9-330E697B0786}" srcOrd="2" destOrd="0" presId="urn:microsoft.com/office/officeart/2008/layout/LinedList"/>
    <dgm:cxn modelId="{A737AD10-5FE4-4391-849E-ED9E62AFAA7B}" type="presParOf" srcId="{9DD34CEB-28BC-445C-9FC4-11A28BD5B0A8}" destId="{2BA77281-6C10-4B12-BF61-02C9E881358D}" srcOrd="2" destOrd="0" presId="urn:microsoft.com/office/officeart/2008/layout/LinedList"/>
    <dgm:cxn modelId="{583FB409-2BCA-4766-8E69-109972A4D66E}" type="presParOf" srcId="{9DD34CEB-28BC-445C-9FC4-11A28BD5B0A8}" destId="{9B47A59A-5CBE-4284-AC0F-A82FB023DAC1}" srcOrd="3"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2B312-8A2F-42A6-BD7A-10DAE6DC2E9A}">
      <dsp:nvSpPr>
        <dsp:cNvPr id="0" name=""/>
        <dsp:cNvSpPr/>
      </dsp:nvSpPr>
      <dsp:spPr>
        <a:xfrm>
          <a:off x="0" y="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164E4D-52C9-4693-9BB3-731FD558CDB5}">
      <dsp:nvSpPr>
        <dsp:cNvPr id="0" name=""/>
        <dsp:cNvSpPr/>
      </dsp:nvSpPr>
      <dsp:spPr>
        <a:xfrm>
          <a:off x="0" y="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Product</a:t>
          </a:r>
          <a:endParaRPr lang="en-US" sz="2000" b="1" kern="1200" dirty="0">
            <a:solidFill>
              <a:schemeClr val="tx1"/>
            </a:solidFill>
            <a:latin typeface="Arial" panose="020B0604020202020204" pitchFamily="34" charset="0"/>
            <a:cs typeface="Arial" panose="020B0604020202020204" pitchFamily="34" charset="0"/>
          </a:endParaRPr>
        </a:p>
      </dsp:txBody>
      <dsp:txXfrm>
        <a:off x="0" y="0"/>
        <a:ext cx="2083628" cy="1285406"/>
      </dsp:txXfrm>
    </dsp:sp>
    <dsp:sp modelId="{61BBD1D9-C9D7-41CB-B9D0-28A16CBCAB48}">
      <dsp:nvSpPr>
        <dsp:cNvPr id="0" name=""/>
        <dsp:cNvSpPr/>
      </dsp:nvSpPr>
      <dsp:spPr>
        <a:xfrm>
          <a:off x="2202133" y="5837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kern="1200" dirty="0" smtClean="0">
              <a:solidFill>
                <a:schemeClr val="tx1"/>
              </a:solidFill>
              <a:latin typeface="Arial" panose="020B0604020202020204" pitchFamily="34" charset="0"/>
              <a:cs typeface="Arial" panose="020B0604020202020204" pitchFamily="34" charset="0"/>
            </a:rPr>
            <a:t>Bylaws</a:t>
          </a:r>
          <a:endParaRPr lang="en-US" sz="2000" kern="1200" dirty="0">
            <a:solidFill>
              <a:schemeClr val="tx1"/>
            </a:solidFill>
            <a:latin typeface="Arial" panose="020B0604020202020204" pitchFamily="34" charset="0"/>
            <a:cs typeface="Arial" panose="020B0604020202020204" pitchFamily="34" charset="0"/>
          </a:endParaRPr>
        </a:p>
      </dsp:txBody>
      <dsp:txXfrm>
        <a:off x="2202133" y="58370"/>
        <a:ext cx="6201746" cy="1167410"/>
      </dsp:txXfrm>
    </dsp:sp>
    <dsp:sp modelId="{151C5AA3-6813-4CAD-A994-5131D6BBE9AD}">
      <dsp:nvSpPr>
        <dsp:cNvPr id="0" name=""/>
        <dsp:cNvSpPr/>
      </dsp:nvSpPr>
      <dsp:spPr>
        <a:xfrm>
          <a:off x="2083628" y="1225780"/>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2CBC7001-A7F3-439C-96BF-29AA2FFC3FD0}">
      <dsp:nvSpPr>
        <dsp:cNvPr id="0" name=""/>
        <dsp:cNvSpPr/>
      </dsp:nvSpPr>
      <dsp:spPr>
        <a:xfrm>
          <a:off x="0" y="1285406"/>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EE21AA4-E753-4588-9BC0-C124E9356183}">
      <dsp:nvSpPr>
        <dsp:cNvPr id="0" name=""/>
        <dsp:cNvSpPr/>
      </dsp:nvSpPr>
      <dsp:spPr>
        <a:xfrm>
          <a:off x="0" y="1285406"/>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Target Population Impact:  </a:t>
          </a:r>
          <a:endParaRPr lang="en-US" sz="2000" i="1" kern="1200" dirty="0">
            <a:solidFill>
              <a:schemeClr val="tx1"/>
            </a:solidFill>
            <a:latin typeface="Arial" panose="020B0604020202020204" pitchFamily="34" charset="0"/>
            <a:cs typeface="Arial" panose="020B0604020202020204" pitchFamily="34" charset="0"/>
          </a:endParaRPr>
        </a:p>
      </dsp:txBody>
      <dsp:txXfrm>
        <a:off x="0" y="1285406"/>
        <a:ext cx="2083628" cy="1285406"/>
      </dsp:txXfrm>
    </dsp:sp>
    <dsp:sp modelId="{A25D3FC2-CC95-4E66-9F45-8730BC74FE22}">
      <dsp:nvSpPr>
        <dsp:cNvPr id="0" name=""/>
        <dsp:cNvSpPr/>
      </dsp:nvSpPr>
      <dsp:spPr>
        <a:xfrm>
          <a:off x="2202133" y="1343777"/>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i="1" kern="1200" dirty="0" smtClean="0">
              <a:solidFill>
                <a:schemeClr val="tx1"/>
              </a:solidFill>
              <a:latin typeface="Arial" panose="020B0604020202020204" pitchFamily="34" charset="0"/>
              <a:cs typeface="Arial" panose="020B0604020202020204" pitchFamily="34" charset="0"/>
            </a:rPr>
            <a:t>No known impact to </a:t>
          </a:r>
          <a:r>
            <a:rPr lang="en-US" sz="2000" i="1" kern="1200" smtClean="0">
              <a:solidFill>
                <a:schemeClr val="tx1"/>
              </a:solidFill>
              <a:latin typeface="Arial" panose="020B0604020202020204" pitchFamily="34" charset="0"/>
              <a:cs typeface="Arial" panose="020B0604020202020204" pitchFamily="34" charset="0"/>
            </a:rPr>
            <a:t>any specific </a:t>
          </a:r>
          <a:r>
            <a:rPr lang="en-US" sz="2000" i="1" kern="1200" dirty="0" smtClean="0">
              <a:solidFill>
                <a:schemeClr val="tx1"/>
              </a:solidFill>
              <a:latin typeface="Arial" panose="020B0604020202020204" pitchFamily="34" charset="0"/>
              <a:cs typeface="Arial" panose="020B0604020202020204" pitchFamily="34" charset="0"/>
            </a:rPr>
            <a:t>population.</a:t>
          </a:r>
          <a:endParaRPr lang="en-US" sz="2000" i="1" kern="1200" dirty="0">
            <a:solidFill>
              <a:schemeClr val="tx1"/>
            </a:solidFill>
            <a:latin typeface="Arial" panose="020B0604020202020204" pitchFamily="34" charset="0"/>
            <a:cs typeface="Arial" panose="020B0604020202020204" pitchFamily="34" charset="0"/>
          </a:endParaRPr>
        </a:p>
      </dsp:txBody>
      <dsp:txXfrm>
        <a:off x="2202133" y="1343777"/>
        <a:ext cx="6201746" cy="1167410"/>
      </dsp:txXfrm>
    </dsp:sp>
    <dsp:sp modelId="{7CA78E68-D3BD-4481-A6E9-F5B1FE2EC337}">
      <dsp:nvSpPr>
        <dsp:cNvPr id="0" name=""/>
        <dsp:cNvSpPr/>
      </dsp:nvSpPr>
      <dsp:spPr>
        <a:xfrm>
          <a:off x="2083628" y="2511187"/>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29DEEA-F388-446E-B22C-6373E22BE969}">
      <dsp:nvSpPr>
        <dsp:cNvPr id="0" name=""/>
        <dsp:cNvSpPr/>
      </dsp:nvSpPr>
      <dsp:spPr>
        <a:xfrm>
          <a:off x="0" y="2570813"/>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FB2DCDC-7274-477E-BFB8-85CD2E556C33}">
      <dsp:nvSpPr>
        <dsp:cNvPr id="0" name=""/>
        <dsp:cNvSpPr/>
      </dsp:nvSpPr>
      <dsp:spPr>
        <a:xfrm>
          <a:off x="0" y="2570813"/>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IT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2570813"/>
        <a:ext cx="2083628" cy="1285406"/>
      </dsp:txXfrm>
    </dsp:sp>
    <dsp:sp modelId="{EE9F9188-CC40-4834-A3BE-74371158E0C7}">
      <dsp:nvSpPr>
        <dsp:cNvPr id="0" name=""/>
        <dsp:cNvSpPr/>
      </dsp:nvSpPr>
      <dsp:spPr>
        <a:xfrm>
          <a:off x="2202133" y="2629184"/>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0/10,680</a:t>
          </a:r>
          <a:endParaRPr lang="en-US" sz="2000" b="1" kern="1200" dirty="0">
            <a:solidFill>
              <a:schemeClr val="tx1"/>
            </a:solidFill>
            <a:latin typeface="Arial" panose="020B0604020202020204" pitchFamily="34" charset="0"/>
            <a:cs typeface="Arial" panose="020B0604020202020204" pitchFamily="34" charset="0"/>
          </a:endParaRPr>
        </a:p>
      </dsp:txBody>
      <dsp:txXfrm>
        <a:off x="2202133" y="2629184"/>
        <a:ext cx="6201746" cy="1167410"/>
      </dsp:txXfrm>
    </dsp:sp>
    <dsp:sp modelId="{B0537281-4626-4971-B653-91772C9025B6}">
      <dsp:nvSpPr>
        <dsp:cNvPr id="0" name=""/>
        <dsp:cNvSpPr/>
      </dsp:nvSpPr>
      <dsp:spPr>
        <a:xfrm>
          <a:off x="2083628" y="3796594"/>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8AB323A-62E1-4835-95AC-FAB9E52EE188}">
      <dsp:nvSpPr>
        <dsp:cNvPr id="0" name=""/>
        <dsp:cNvSpPr/>
      </dsp:nvSpPr>
      <dsp:spPr>
        <a:xfrm>
          <a:off x="0" y="3856220"/>
          <a:ext cx="8409482" cy="0"/>
        </a:xfrm>
        <a:prstGeom prst="line">
          <a:avLst/>
        </a:prstGeom>
        <a:solidFill>
          <a:schemeClr val="accent2">
            <a:hueOff val="0"/>
            <a:satOff val="0"/>
            <a:lumOff val="0"/>
            <a:alphaOff val="0"/>
          </a:schemeClr>
        </a:solidFill>
        <a:ln w="285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DC3D47B-7D2E-4AF0-A293-9DFB5F3B4F90}">
      <dsp:nvSpPr>
        <dsp:cNvPr id="0" name=""/>
        <dsp:cNvSpPr/>
      </dsp:nvSpPr>
      <dsp:spPr>
        <a:xfrm>
          <a:off x="0" y="3856220"/>
          <a:ext cx="2083628" cy="128540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Total Overall Implementation Hours</a:t>
          </a:r>
          <a:endParaRPr lang="en-US" sz="2000" kern="1200" dirty="0">
            <a:solidFill>
              <a:schemeClr val="tx1"/>
            </a:solidFill>
            <a:latin typeface="Arial" panose="020B0604020202020204" pitchFamily="34" charset="0"/>
            <a:cs typeface="Arial" panose="020B0604020202020204" pitchFamily="34" charset="0"/>
          </a:endParaRPr>
        </a:p>
      </dsp:txBody>
      <dsp:txXfrm>
        <a:off x="0" y="3856220"/>
        <a:ext cx="2083628" cy="1285406"/>
      </dsp:txXfrm>
    </dsp:sp>
    <dsp:sp modelId="{7A7172AA-0237-49BC-85E3-061D0C7C38A2}">
      <dsp:nvSpPr>
        <dsp:cNvPr id="0" name=""/>
        <dsp:cNvSpPr/>
      </dsp:nvSpPr>
      <dsp:spPr>
        <a:xfrm>
          <a:off x="2202133" y="3914590"/>
          <a:ext cx="6201746" cy="11674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1" kern="1200" dirty="0" smtClean="0">
              <a:solidFill>
                <a:schemeClr val="tx1"/>
              </a:solidFill>
              <a:latin typeface="Arial" panose="020B0604020202020204" pitchFamily="34" charset="0"/>
              <a:cs typeface="Arial" panose="020B0604020202020204" pitchFamily="34" charset="0"/>
            </a:rPr>
            <a:t>110/17,885</a:t>
          </a:r>
          <a:endParaRPr lang="en-US" sz="2000" kern="1200" dirty="0">
            <a:solidFill>
              <a:schemeClr val="tx1"/>
            </a:solidFill>
            <a:latin typeface="Arial" panose="020B0604020202020204" pitchFamily="34" charset="0"/>
            <a:cs typeface="Arial" panose="020B0604020202020204" pitchFamily="34" charset="0"/>
          </a:endParaRPr>
        </a:p>
      </dsp:txBody>
      <dsp:txXfrm>
        <a:off x="2202133" y="3914590"/>
        <a:ext cx="6201746" cy="1167410"/>
      </dsp:txXfrm>
    </dsp:sp>
    <dsp:sp modelId="{2BA77281-6C10-4B12-BF61-02C9E881358D}">
      <dsp:nvSpPr>
        <dsp:cNvPr id="0" name=""/>
        <dsp:cNvSpPr/>
      </dsp:nvSpPr>
      <dsp:spPr>
        <a:xfrm>
          <a:off x="2083628" y="5082001"/>
          <a:ext cx="6320251" cy="0"/>
        </a:xfrm>
        <a:prstGeom prst="line">
          <a:avLst/>
        </a:prstGeom>
        <a:solidFill>
          <a:schemeClr val="accent2">
            <a:hueOff val="0"/>
            <a:satOff val="0"/>
            <a:lumOff val="0"/>
            <a:alphaOff val="0"/>
          </a:schemeClr>
        </a:solidFill>
        <a:ln w="28575" cap="flat" cmpd="sng" algn="ctr">
          <a:solidFill>
            <a:schemeClr val="accent2">
              <a:tint val="5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0375"/>
          </a:xfrm>
          <a:prstGeom prst="rect">
            <a:avLst/>
          </a:prstGeom>
        </p:spPr>
        <p:txBody>
          <a:bodyPr vert="horz" lIns="91751" tIns="45876" rIns="91751" bIns="45876"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60375"/>
          </a:xfrm>
          <a:prstGeom prst="rect">
            <a:avLst/>
          </a:prstGeom>
        </p:spPr>
        <p:txBody>
          <a:bodyPr vert="horz" lIns="91751" tIns="45876" rIns="91751" bIns="45876" rtlCol="0"/>
          <a:lstStyle>
            <a:lvl1pPr algn="r">
              <a:defRPr sz="1200"/>
            </a:lvl1pPr>
          </a:lstStyle>
          <a:p>
            <a:pPr>
              <a:defRPr/>
            </a:pPr>
            <a:fld id="{E9407821-B982-488A-8E8D-17C91CF708D2}" type="datetimeFigureOut">
              <a:rPr lang="en-US"/>
              <a:pPr>
                <a:defRPr/>
              </a:pPr>
              <a:t>11/7/2014</a:t>
            </a:fld>
            <a:endParaRPr lang="en-US" dirty="0"/>
          </a:p>
        </p:txBody>
      </p:sp>
      <p:sp>
        <p:nvSpPr>
          <p:cNvPr id="4" name="Slide Image Placeholder 3"/>
          <p:cNvSpPr>
            <a:spLocks noGrp="1" noRot="1" noChangeAspect="1"/>
          </p:cNvSpPr>
          <p:nvPr>
            <p:ph type="sldImg" idx="2"/>
          </p:nvPr>
        </p:nvSpPr>
        <p:spPr>
          <a:xfrm>
            <a:off x="1128713" y="688975"/>
            <a:ext cx="4600575" cy="3451225"/>
          </a:xfrm>
          <a:prstGeom prst="rect">
            <a:avLst/>
          </a:prstGeom>
          <a:noFill/>
          <a:ln w="12700">
            <a:solidFill>
              <a:prstClr val="black"/>
            </a:solidFill>
          </a:ln>
        </p:spPr>
        <p:txBody>
          <a:bodyPr vert="horz" lIns="91751" tIns="45876" rIns="91751" bIns="45876" rtlCol="0" anchor="ctr"/>
          <a:lstStyle/>
          <a:p>
            <a:pPr lvl="0"/>
            <a:endParaRPr lang="en-US" noProof="0" dirty="0" smtClean="0"/>
          </a:p>
        </p:txBody>
      </p:sp>
      <p:sp>
        <p:nvSpPr>
          <p:cNvPr id="5" name="Notes Placeholder 4"/>
          <p:cNvSpPr>
            <a:spLocks noGrp="1"/>
          </p:cNvSpPr>
          <p:nvPr>
            <p:ph type="body" sz="quarter" idx="3"/>
          </p:nvPr>
        </p:nvSpPr>
        <p:spPr>
          <a:xfrm>
            <a:off x="685800" y="4370388"/>
            <a:ext cx="5486400" cy="4138612"/>
          </a:xfrm>
          <a:prstGeom prst="rect">
            <a:avLst/>
          </a:prstGeom>
        </p:spPr>
        <p:txBody>
          <a:bodyPr vert="horz" lIns="91751" tIns="45876" rIns="91751" bIns="4587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737600"/>
            <a:ext cx="2971800" cy="460375"/>
          </a:xfrm>
          <a:prstGeom prst="rect">
            <a:avLst/>
          </a:prstGeom>
        </p:spPr>
        <p:txBody>
          <a:bodyPr vert="horz" lIns="91751" tIns="45876" rIns="91751" bIns="45876"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737600"/>
            <a:ext cx="2971800" cy="460375"/>
          </a:xfrm>
          <a:prstGeom prst="rect">
            <a:avLst/>
          </a:prstGeom>
        </p:spPr>
        <p:txBody>
          <a:bodyPr vert="horz" lIns="91751" tIns="45876" rIns="91751" bIns="45876" rtlCol="0" anchor="b"/>
          <a:lstStyle>
            <a:lvl1pPr algn="r">
              <a:defRPr sz="1200"/>
            </a:lvl1pPr>
          </a:lstStyle>
          <a:p>
            <a:pPr>
              <a:defRPr/>
            </a:pPr>
            <a:fld id="{5AFD919E-4A14-49B7-9214-FFB5793F483F}" type="slidenum">
              <a:rPr lang="en-US"/>
              <a:pPr>
                <a:defRPr/>
              </a:pPr>
              <a:t>‹#›</a:t>
            </a:fld>
            <a:endParaRPr lang="en-US" dirty="0"/>
          </a:p>
        </p:txBody>
      </p:sp>
    </p:spTree>
    <p:extLst>
      <p:ext uri="{BB962C8B-B14F-4D97-AF65-F5344CB8AC3E}">
        <p14:creationId xmlns:p14="http://schemas.microsoft.com/office/powerpoint/2010/main" val="14169037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FD919E-4A14-49B7-9214-FFB5793F483F}" type="slidenum">
              <a:rPr lang="en-US" smtClean="0"/>
              <a:pPr>
                <a:defRPr/>
              </a:pPr>
              <a:t>1</a:t>
            </a:fld>
            <a:endParaRPr lang="en-US" dirty="0"/>
          </a:p>
        </p:txBody>
      </p:sp>
    </p:spTree>
    <p:extLst>
      <p:ext uri="{BB962C8B-B14F-4D97-AF65-F5344CB8AC3E}">
        <p14:creationId xmlns:p14="http://schemas.microsoft.com/office/powerpoint/2010/main" val="2308123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Currently any change to the Bylaws must be approved by the full Board of Directors and any changes to the Policies requires approval by at least the Executive Committee. It can take months before staff can change a simple clerical mistake such as a mis-numbering of a list, an obvious typo in a heading, or an incorrect cross-reference. </a:t>
            </a:r>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A7B735B9-F2B2-4A21-B797-E8029B78F0F3}" type="slidenum">
              <a:rPr lang="en-US" altLang="en-US" smtClean="0"/>
              <a:pPr/>
              <a:t>2</a:t>
            </a:fld>
            <a:endParaRPr lang="en-US" altLang="en-US" dirty="0" smtClean="0"/>
          </a:p>
        </p:txBody>
      </p:sp>
    </p:spTree>
    <p:extLst>
      <p:ext uri="{BB962C8B-B14F-4D97-AF65-F5344CB8AC3E}">
        <p14:creationId xmlns:p14="http://schemas.microsoft.com/office/powerpoint/2010/main" val="858688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By allowing staff to make these changes immediately, we will have policies and bylaws that are more accurate and easy to understand. This proposals still requires retrospective review of all of these changes by the Executive Committee, so transparency is maintained.</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E2C24F2F-4063-44E5-BA0E-1954EF4D301F}" type="slidenum">
              <a:rPr lang="en-US" altLang="en-US" smtClean="0"/>
              <a:pPr/>
              <a:t>4</a:t>
            </a:fld>
            <a:endParaRPr lang="en-US" altLang="en-US" dirty="0" smtClean="0"/>
          </a:p>
        </p:txBody>
      </p:sp>
    </p:spTree>
    <p:extLst>
      <p:ext uri="{BB962C8B-B14F-4D97-AF65-F5344CB8AC3E}">
        <p14:creationId xmlns:p14="http://schemas.microsoft.com/office/powerpoint/2010/main" val="35371137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20000"/>
          </a:bodyPr>
          <a:lstStyle/>
          <a:p>
            <a:pPr eaLnBrk="1" fontAlgn="auto" hangingPunct="1">
              <a:spcBef>
                <a:spcPts val="0"/>
              </a:spcBef>
              <a:spcAft>
                <a:spcPts val="0"/>
              </a:spcAft>
              <a:defRPr/>
            </a:pPr>
            <a:r>
              <a:rPr lang="en-US" sz="800" dirty="0" smtClean="0">
                <a:solidFill>
                  <a:srgbClr val="FF0000"/>
                </a:solidFill>
                <a:cs typeface="Arial" panose="020B0604020202020204" pitchFamily="34" charset="0"/>
              </a:rPr>
              <a:t>This proposal adds language to the OPTN Bylaws that will permit staff to make clerical changes .</a:t>
            </a:r>
          </a:p>
          <a:p>
            <a:pPr eaLnBrk="1" fontAlgn="auto" hangingPunct="1">
              <a:spcBef>
                <a:spcPts val="0"/>
              </a:spcBef>
              <a:spcAft>
                <a:spcPts val="0"/>
              </a:spcAft>
              <a:defRPr/>
            </a:pPr>
            <a:endParaRPr lang="en-US" b="1" dirty="0" smtClean="0"/>
          </a:p>
          <a:p>
            <a:pPr eaLnBrk="1" fontAlgn="auto" hangingPunct="1">
              <a:spcBef>
                <a:spcPts val="0"/>
              </a:spcBef>
              <a:spcAft>
                <a:spcPts val="0"/>
              </a:spcAft>
              <a:defRPr/>
            </a:pPr>
            <a:r>
              <a:rPr lang="en-US" b="1" dirty="0" smtClean="0"/>
              <a:t>Changes to the Bylaws are shown below (in  case there are questions about the specific language):</a:t>
            </a:r>
          </a:p>
          <a:p>
            <a:pPr eaLnBrk="1" fontAlgn="auto" hangingPunct="1">
              <a:spcBef>
                <a:spcPts val="0"/>
              </a:spcBef>
              <a:spcAft>
                <a:spcPts val="0"/>
              </a:spcAft>
              <a:defRPr/>
            </a:pPr>
            <a:r>
              <a:rPr lang="en-US" b="1" u="sng" dirty="0" smtClean="0"/>
              <a:t>10.3 	Non-substantive Changes to Bylaws</a:t>
            </a:r>
            <a:endParaRPr lang="en-US" dirty="0" smtClean="0"/>
          </a:p>
          <a:p>
            <a:pPr eaLnBrk="1" fontAlgn="auto" hangingPunct="1">
              <a:spcBef>
                <a:spcPts val="0"/>
              </a:spcBef>
              <a:spcAft>
                <a:spcPts val="0"/>
              </a:spcAft>
              <a:defRPr/>
            </a:pPr>
            <a:r>
              <a:rPr lang="en-US" u="sng" dirty="0" smtClean="0"/>
              <a:t>The OPTN Contractor may correct </a:t>
            </a:r>
            <a:r>
              <a:rPr lang="en-US" i="1" u="sng" dirty="0" smtClean="0"/>
              <a:t>any</a:t>
            </a:r>
            <a:r>
              <a:rPr lang="en-US" u="sng" dirty="0" smtClean="0"/>
              <a:t> of the following:</a:t>
            </a:r>
            <a:endParaRPr lang="en-US" dirty="0" smtClean="0"/>
          </a:p>
          <a:p>
            <a:pPr eaLnBrk="1" fontAlgn="auto" hangingPunct="1">
              <a:spcBef>
                <a:spcPts val="0"/>
              </a:spcBef>
              <a:spcAft>
                <a:spcPts val="0"/>
              </a:spcAft>
              <a:defRPr/>
            </a:pPr>
            <a:r>
              <a:rPr lang="en-US" u="sng" dirty="0" smtClean="0"/>
              <a:t>Capitalization or punctuation, as needed to maintain consistency with current policy</a:t>
            </a:r>
            <a:endParaRPr lang="en-US" dirty="0" smtClean="0"/>
          </a:p>
          <a:p>
            <a:pPr eaLnBrk="1" fontAlgn="auto" hangingPunct="1">
              <a:spcBef>
                <a:spcPts val="0"/>
              </a:spcBef>
              <a:spcAft>
                <a:spcPts val="0"/>
              </a:spcAft>
              <a:defRPr/>
            </a:pPr>
            <a:r>
              <a:rPr lang="en-US" u="sng" dirty="0" smtClean="0"/>
              <a:t>Typographical, spelling, or grammatical errors</a:t>
            </a:r>
            <a:endParaRPr lang="en-US" dirty="0" smtClean="0"/>
          </a:p>
          <a:p>
            <a:pPr eaLnBrk="1" fontAlgn="auto" hangingPunct="1">
              <a:spcBef>
                <a:spcPts val="0"/>
              </a:spcBef>
              <a:spcAft>
                <a:spcPts val="0"/>
              </a:spcAft>
              <a:defRPr/>
            </a:pPr>
            <a:r>
              <a:rPr lang="en-US" u="sng" dirty="0" smtClean="0"/>
              <a:t>Lettering and numbering of a rule or the subparts of a rule, according to style conventions in current policy </a:t>
            </a:r>
            <a:endParaRPr lang="en-US" dirty="0" smtClean="0"/>
          </a:p>
          <a:p>
            <a:pPr eaLnBrk="1" fontAlgn="auto" hangingPunct="1">
              <a:spcBef>
                <a:spcPts val="0"/>
              </a:spcBef>
              <a:spcAft>
                <a:spcPts val="0"/>
              </a:spcAft>
              <a:defRPr/>
            </a:pPr>
            <a:r>
              <a:rPr lang="en-US" u="sng" dirty="0" smtClean="0"/>
              <a:t>Cross-references to rules or sections that are cited incorrectly because of subsequent repeal, amendment, or reorganization of the sections cited</a:t>
            </a:r>
            <a:endParaRPr lang="en-US" dirty="0" smtClean="0"/>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u="sng" dirty="0" smtClean="0"/>
              <a:t>The Executive Committee will retrospectively review any of these changes made to policy by the OPTN Contractor. The OPTN Contractor may not make any substantive changes to policy without approval of the Board of Directors.</a:t>
            </a:r>
            <a:endParaRPr lang="en-US" dirty="0" smtClean="0"/>
          </a:p>
          <a:p>
            <a:pPr eaLnBrk="1" fontAlgn="auto" hangingPunct="1">
              <a:spcBef>
                <a:spcPts val="0"/>
              </a:spcBef>
              <a:spcAft>
                <a:spcPts val="0"/>
              </a:spcAft>
              <a:defRPr/>
            </a:pPr>
            <a:r>
              <a:rPr lang="en-US" b="1" i="1" dirty="0" smtClean="0"/>
              <a:t> </a:t>
            </a:r>
          </a:p>
          <a:p>
            <a:pPr eaLnBrk="1" fontAlgn="auto" hangingPunct="1">
              <a:spcBef>
                <a:spcPts val="0"/>
              </a:spcBef>
              <a:spcAft>
                <a:spcPts val="0"/>
              </a:spcAft>
              <a:defRPr/>
            </a:pPr>
            <a:r>
              <a:rPr lang="en-US" b="1" dirty="0" smtClean="0"/>
              <a:t>OPTN Bylaws Article XI: Adoption of Policies</a:t>
            </a:r>
            <a:endParaRPr lang="en-US" dirty="0" smtClean="0"/>
          </a:p>
          <a:p>
            <a:pPr eaLnBrk="1" fontAlgn="auto" hangingPunct="1">
              <a:spcBef>
                <a:spcPts val="0"/>
              </a:spcBef>
              <a:spcAft>
                <a:spcPts val="0"/>
              </a:spcAft>
              <a:defRPr/>
            </a:pPr>
            <a:r>
              <a:rPr lang="en-US" b="1" dirty="0" smtClean="0"/>
              <a:t>11.5	</a:t>
            </a:r>
            <a:r>
              <a:rPr lang="en-US" b="1" strike="sngStrike" dirty="0" smtClean="0"/>
              <a:t>Adoption of Policies</a:t>
            </a:r>
            <a:r>
              <a:rPr lang="en-US" b="1" dirty="0" smtClean="0"/>
              <a:t> </a:t>
            </a:r>
            <a:r>
              <a:rPr lang="en-US" b="1" u="sng" dirty="0" smtClean="0"/>
              <a:t>Non-substantive Changes to Policy</a:t>
            </a:r>
            <a:endParaRPr lang="en-US" dirty="0" smtClean="0"/>
          </a:p>
          <a:p>
            <a:pPr eaLnBrk="1" fontAlgn="auto" hangingPunct="1">
              <a:spcBef>
                <a:spcPts val="0"/>
              </a:spcBef>
              <a:spcAft>
                <a:spcPts val="0"/>
              </a:spcAft>
              <a:defRPr/>
            </a:pPr>
            <a:r>
              <a:rPr lang="en-US" u="sng" dirty="0" smtClean="0"/>
              <a:t>The OPTN Contractor may correct </a:t>
            </a:r>
            <a:r>
              <a:rPr lang="en-US" i="1" u="sng" dirty="0" smtClean="0"/>
              <a:t>any</a:t>
            </a:r>
            <a:r>
              <a:rPr lang="en-US" u="sng" dirty="0" smtClean="0"/>
              <a:t> of the following:</a:t>
            </a:r>
            <a:endParaRPr lang="en-US" dirty="0" smtClean="0"/>
          </a:p>
          <a:p>
            <a:pPr eaLnBrk="1" fontAlgn="auto" hangingPunct="1">
              <a:spcBef>
                <a:spcPts val="0"/>
              </a:spcBef>
              <a:spcAft>
                <a:spcPts val="0"/>
              </a:spcAft>
              <a:defRPr/>
            </a:pPr>
            <a:r>
              <a:rPr lang="en-US" u="sng" dirty="0" smtClean="0"/>
              <a:t>Capitalization or punctuation, as needed to maintain consistency with current policy</a:t>
            </a:r>
            <a:endParaRPr lang="en-US" dirty="0" smtClean="0"/>
          </a:p>
          <a:p>
            <a:pPr eaLnBrk="1" fontAlgn="auto" hangingPunct="1">
              <a:spcBef>
                <a:spcPts val="0"/>
              </a:spcBef>
              <a:spcAft>
                <a:spcPts val="0"/>
              </a:spcAft>
              <a:defRPr/>
            </a:pPr>
            <a:r>
              <a:rPr lang="en-US" u="sng" dirty="0" smtClean="0"/>
              <a:t>Typographical, spelling, or grammatical errors</a:t>
            </a:r>
            <a:endParaRPr lang="en-US" dirty="0" smtClean="0"/>
          </a:p>
          <a:p>
            <a:pPr eaLnBrk="1" fontAlgn="auto" hangingPunct="1">
              <a:spcBef>
                <a:spcPts val="0"/>
              </a:spcBef>
              <a:spcAft>
                <a:spcPts val="0"/>
              </a:spcAft>
              <a:defRPr/>
            </a:pPr>
            <a:r>
              <a:rPr lang="en-US" u="sng" dirty="0" smtClean="0"/>
              <a:t>Lettering and numbering of a rule or the subparts of a rule, according to style conventions in current policy </a:t>
            </a:r>
            <a:endParaRPr lang="en-US" dirty="0" smtClean="0"/>
          </a:p>
          <a:p>
            <a:pPr eaLnBrk="1" fontAlgn="auto" hangingPunct="1">
              <a:spcBef>
                <a:spcPts val="0"/>
              </a:spcBef>
              <a:spcAft>
                <a:spcPts val="0"/>
              </a:spcAft>
              <a:defRPr/>
            </a:pPr>
            <a:r>
              <a:rPr lang="en-US" u="sng" dirty="0" smtClean="0"/>
              <a:t>Cross-references to rules or sections that are cited incorrectly because of subsequent repeal, amendment, or reorganization of the sections cited</a:t>
            </a:r>
            <a:endParaRPr lang="en-US" dirty="0" smtClean="0"/>
          </a:p>
          <a:p>
            <a:pPr eaLnBrk="1" fontAlgn="auto" hangingPunct="1">
              <a:spcBef>
                <a:spcPts val="0"/>
              </a:spcBef>
              <a:spcAft>
                <a:spcPts val="0"/>
              </a:spcAft>
              <a:defRPr/>
            </a:pPr>
            <a:r>
              <a:rPr lang="en-US" dirty="0" smtClean="0"/>
              <a:t> </a:t>
            </a:r>
          </a:p>
          <a:p>
            <a:pPr eaLnBrk="1" fontAlgn="auto" hangingPunct="1">
              <a:spcBef>
                <a:spcPts val="0"/>
              </a:spcBef>
              <a:spcAft>
                <a:spcPts val="0"/>
              </a:spcAft>
              <a:defRPr/>
            </a:pPr>
            <a:r>
              <a:rPr lang="en-US" u="sng" dirty="0" smtClean="0"/>
              <a:t>The Executive Committee will retrospectively review any corrections made to policy by the OPTN Contractor. The OPTN Contractor may not make any substantive changes to policy without approval of the Board of Directors.</a:t>
            </a:r>
            <a:endParaRPr lang="en-US" dirty="0" smtClean="0"/>
          </a:p>
          <a:p>
            <a:pPr eaLnBrk="1" fontAlgn="auto" hangingPunct="1">
              <a:spcBef>
                <a:spcPts val="0"/>
              </a:spcBef>
              <a:spcAft>
                <a:spcPts val="0"/>
              </a:spcAft>
              <a:defRPr/>
            </a:pPr>
            <a:endParaRPr lang="en-US" dirty="0"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84B4398B-BB15-4B6A-AF57-056C5CE481E2}" type="slidenum">
              <a:rPr lang="en-US" altLang="en-US" smtClean="0"/>
              <a:pPr/>
              <a:t>5</a:t>
            </a:fld>
            <a:endParaRPr lang="en-US" altLang="en-US" dirty="0" smtClean="0"/>
          </a:p>
        </p:txBody>
      </p:sp>
    </p:spTree>
    <p:extLst>
      <p:ext uri="{BB962C8B-B14F-4D97-AF65-F5344CB8AC3E}">
        <p14:creationId xmlns:p14="http://schemas.microsoft.com/office/powerpoint/2010/main" val="2527689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defRPr/>
            </a:pPr>
            <a:endParaRPr lang="en-US" altLang="en-US" dirty="0"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B8A3104E-920C-4039-8809-7C3E24081CCA}" type="slidenum">
              <a:rPr lang="en-US" altLang="en-US" smtClean="0"/>
              <a:pPr/>
              <a:t>6</a:t>
            </a:fld>
            <a:endParaRPr lang="en-US" altLang="en-US" dirty="0" smtClean="0"/>
          </a:p>
        </p:txBody>
      </p:sp>
    </p:spTree>
    <p:extLst>
      <p:ext uri="{BB962C8B-B14F-4D97-AF65-F5344CB8AC3E}">
        <p14:creationId xmlns:p14="http://schemas.microsoft.com/office/powerpoint/2010/main" val="357880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dirty="0" smtClean="0"/>
              <a:t>In constructing this proposal, staff reviewed similar models from other rulemaking bodies (legislatures and regulatory bodies). The list of things that are considered clerical or “non-substantive” changes was developed by looking at these models.</a:t>
            </a:r>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6A63C70-615B-4038-A1FD-16F7C44DC5EC}" type="slidenum">
              <a:rPr lang="en-US" altLang="en-US" smtClean="0"/>
              <a:pPr/>
              <a:t>7</a:t>
            </a:fld>
            <a:endParaRPr lang="en-US" altLang="en-US" dirty="0" smtClean="0"/>
          </a:p>
        </p:txBody>
      </p:sp>
    </p:spTree>
    <p:extLst>
      <p:ext uri="{BB962C8B-B14F-4D97-AF65-F5344CB8AC3E}">
        <p14:creationId xmlns:p14="http://schemas.microsoft.com/office/powerpoint/2010/main" val="14536202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Option 7:</a:t>
            </a:r>
            <a:r>
              <a:rPr lang="en-US" altLang="en-US" baseline="0" dirty="0" smtClean="0"/>
              <a:t> Different smart art</a:t>
            </a:r>
            <a:endParaRPr lang="en-US" altLang="en-US" dirty="0" smtClean="0"/>
          </a:p>
        </p:txBody>
      </p:sp>
      <p:sp>
        <p:nvSpPr>
          <p:cNvPr id="61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D82A7A7E-A70C-4AD5-B65F-566D664CD7A0}" type="slidenum">
              <a:rPr lang="en-US" altLang="en-US" smtClean="0">
                <a:solidFill>
                  <a:prstClr val="black"/>
                </a:solidFill>
              </a:rPr>
              <a:pPr/>
              <a:t>8</a:t>
            </a:fld>
            <a:endParaRPr lang="en-US" altLang="en-US" smtClean="0">
              <a:solidFill>
                <a:prstClr val="black"/>
              </a:solidFill>
            </a:endParaRPr>
          </a:p>
        </p:txBody>
      </p:sp>
    </p:spTree>
    <p:extLst>
      <p:ext uri="{BB962C8B-B14F-4D97-AF65-F5344CB8AC3E}">
        <p14:creationId xmlns:p14="http://schemas.microsoft.com/office/powerpoint/2010/main" val="19800286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defRPr>
            </a:lvl9pPr>
          </a:lstStyle>
          <a:p>
            <a:fld id="{96A63C70-615B-4038-A1FD-16F7C44DC5EC}" type="slidenum">
              <a:rPr lang="en-US" altLang="en-US" smtClean="0"/>
              <a:pPr/>
              <a:t>9</a:t>
            </a:fld>
            <a:endParaRPr lang="en-US" altLang="en-US" dirty="0" smtClean="0"/>
          </a:p>
        </p:txBody>
      </p:sp>
    </p:spTree>
    <p:extLst>
      <p:ext uri="{BB962C8B-B14F-4D97-AF65-F5344CB8AC3E}">
        <p14:creationId xmlns:p14="http://schemas.microsoft.com/office/powerpoint/2010/main" val="29015406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AFD919E-4A14-49B7-9214-FFB5793F483F}" type="slidenum">
              <a:rPr lang="en-US" smtClean="0"/>
              <a:pPr>
                <a:defRPr/>
              </a:pPr>
              <a:t>10</a:t>
            </a:fld>
            <a:endParaRPr lang="en-US" dirty="0"/>
          </a:p>
        </p:txBody>
      </p:sp>
    </p:spTree>
    <p:extLst>
      <p:ext uri="{BB962C8B-B14F-4D97-AF65-F5344CB8AC3E}">
        <p14:creationId xmlns:p14="http://schemas.microsoft.com/office/powerpoint/2010/main" val="2798874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17513" y="1721629"/>
            <a:ext cx="8307387" cy="1619250"/>
          </a:xfrm>
        </p:spPr>
        <p:txBody>
          <a:bodyPr/>
          <a:lstStyle>
            <a:lvl1pPr algn="ctr">
              <a:defRPr sz="4800"/>
            </a:lvl1pPr>
          </a:lstStyle>
          <a:p>
            <a:r>
              <a:rPr lang="en-US" dirty="0" smtClean="0"/>
              <a:t>Click to edit Master title style</a:t>
            </a:r>
            <a:endParaRPr dirty="0"/>
          </a:p>
        </p:txBody>
      </p:sp>
      <p:sp>
        <p:nvSpPr>
          <p:cNvPr id="3" name="Subtitle 2"/>
          <p:cNvSpPr>
            <a:spLocks noGrp="1"/>
          </p:cNvSpPr>
          <p:nvPr>
            <p:ph type="subTitle" idx="1"/>
          </p:nvPr>
        </p:nvSpPr>
        <p:spPr>
          <a:xfrm>
            <a:off x="417513" y="3810000"/>
            <a:ext cx="8307387" cy="753036"/>
          </a:xfrm>
        </p:spPr>
        <p:txBody>
          <a:bodyPr>
            <a:normAutofit/>
          </a:bodyPr>
          <a:lstStyle>
            <a:lvl1pPr marL="0" indent="0" algn="ctr">
              <a:spcBef>
                <a:spcPts val="300"/>
              </a:spcBef>
              <a:buNone/>
              <a:defRPr sz="2000" i="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Tree>
    <p:extLst>
      <p:ext uri="{BB962C8B-B14F-4D97-AF65-F5344CB8AC3E}">
        <p14:creationId xmlns:p14="http://schemas.microsoft.com/office/powerpoint/2010/main" val="2822911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 Placeholder 2"/>
          <p:cNvSpPr>
            <a:spLocks noGrp="1"/>
          </p:cNvSpPr>
          <p:nvPr>
            <p:ph idx="1"/>
          </p:nvPr>
        </p:nvSpPr>
        <p:spPr>
          <a:xfrm>
            <a:off x="289034" y="1348827"/>
            <a:ext cx="8548414" cy="4405247"/>
          </a:xfrm>
          <a:prstGeom prst="rect">
            <a:avLst/>
          </a:prstGeom>
        </p:spPr>
        <p:txBody>
          <a:bodyPr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dirty="0"/>
          </a:p>
        </p:txBody>
      </p:sp>
      <p:sp>
        <p:nvSpPr>
          <p:cNvPr id="5" name="Title Placeholder 1"/>
          <p:cNvSpPr>
            <a:spLocks noGrp="1"/>
          </p:cNvSpPr>
          <p:nvPr>
            <p:ph type="title"/>
          </p:nvPr>
        </p:nvSpPr>
        <p:spPr>
          <a:xfrm>
            <a:off x="289034" y="156310"/>
            <a:ext cx="8741103" cy="850932"/>
          </a:xfrm>
          <a:prstGeom prst="rect">
            <a:avLst/>
          </a:prstGeom>
        </p:spPr>
        <p:txBody>
          <a:bodyPr rtlCol="0">
            <a:noAutofit/>
          </a:bodyPr>
          <a:lstStyle/>
          <a:p>
            <a:r>
              <a:rPr lang="en-US" dirty="0" smtClean="0"/>
              <a:t>Click to edit Master title style</a:t>
            </a:r>
            <a:endParaRPr dirty="0"/>
          </a:p>
        </p:txBody>
      </p:sp>
    </p:spTree>
    <p:extLst>
      <p:ext uri="{BB962C8B-B14F-4D97-AF65-F5344CB8AC3E}">
        <p14:creationId xmlns:p14="http://schemas.microsoft.com/office/powerpoint/2010/main" val="20089603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88925" y="155575"/>
            <a:ext cx="8740775" cy="8509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88925" y="1349375"/>
            <a:ext cx="8548688" cy="44053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2052" name="Picture 3" descr="OPTN_trans.png"/>
          <p:cNvPicPr>
            <a:picLocks noChangeAspect="1"/>
          </p:cNvPicPr>
          <p:nvPr userDrawn="1"/>
        </p:nvPicPr>
        <p:blipFill>
          <a:blip r:embed="rId5"/>
          <a:srcRect/>
          <a:stretch>
            <a:fillRect/>
          </a:stretch>
        </p:blipFill>
        <p:spPr bwMode="auto">
          <a:xfrm>
            <a:off x="288925" y="6273800"/>
            <a:ext cx="1425575" cy="415925"/>
          </a:xfrm>
          <a:prstGeom prst="rect">
            <a:avLst/>
          </a:prstGeom>
          <a:noFill/>
          <a:ln w="9525">
            <a:noFill/>
            <a:miter lim="800000"/>
            <a:headEnd/>
            <a:tailEnd/>
          </a:ln>
        </p:spPr>
      </p:pic>
      <p:pic>
        <p:nvPicPr>
          <p:cNvPr id="2053" name="Picture 4" descr="UNOS_logo_large.png"/>
          <p:cNvPicPr>
            <a:picLocks noChangeAspect="1"/>
          </p:cNvPicPr>
          <p:nvPr userDrawn="1"/>
        </p:nvPicPr>
        <p:blipFill>
          <a:blip r:embed="rId6"/>
          <a:srcRect/>
          <a:stretch>
            <a:fillRect/>
          </a:stretch>
        </p:blipFill>
        <p:spPr bwMode="auto">
          <a:xfrm>
            <a:off x="7421563" y="6199188"/>
            <a:ext cx="1495425" cy="582612"/>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03" r:id="rId1"/>
    <p:sldLayoutId id="2147484104"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88925" y="155575"/>
            <a:ext cx="8740775"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288925" y="1349375"/>
            <a:ext cx="8548688" cy="4405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pic>
        <p:nvPicPr>
          <p:cNvPr id="1028" name="Picture 3" descr="OPTN_trans.pn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88925" y="6273800"/>
            <a:ext cx="1425575" cy="41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9" name="Picture 4" descr="UNOS_logo_large.png"/>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7421563" y="6199188"/>
            <a:ext cx="1495425" cy="58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7156661"/>
      </p:ext>
    </p:extLst>
  </p:cSld>
  <p:clrMap bg1="lt1" tx1="dk1" bg2="lt2" tx2="dk2" accent1="accent1" accent2="accent2" accent3="accent3" accent4="accent4" accent5="accent5" accent6="accent6" hlink="hlink" folHlink="folHlink"/>
  <p:sldLayoutIdLst>
    <p:sldLayoutId id="2147484106" r:id="rId1"/>
    <p:sldLayoutId id="2147484107" r:id="rId2"/>
  </p:sldLayoutIdLst>
  <p:timing>
    <p:tnLst>
      <p:par>
        <p:cTn id="1" dur="indefinite" restart="never" nodeType="tmRoot"/>
      </p:par>
    </p:tnLst>
  </p:timing>
  <p:txStyles>
    <p:titleStyle>
      <a:lvl1pPr algn="l" rtl="0" eaLnBrk="0" fontAlgn="base" hangingPunct="0">
        <a:spcBef>
          <a:spcPct val="0"/>
        </a:spcBef>
        <a:spcAft>
          <a:spcPct val="0"/>
        </a:spcAft>
        <a:defRPr sz="4000" b="1" kern="1200">
          <a:solidFill>
            <a:srgbClr val="001B37"/>
          </a:solidFill>
          <a:latin typeface="Calibri"/>
          <a:ea typeface="Myriad Pro"/>
          <a:cs typeface="Myriad Pro"/>
        </a:defRPr>
      </a:lvl1pPr>
      <a:lvl2pPr algn="l" rtl="0" eaLnBrk="0" fontAlgn="base" hangingPunct="0">
        <a:spcBef>
          <a:spcPct val="0"/>
        </a:spcBef>
        <a:spcAft>
          <a:spcPct val="0"/>
        </a:spcAft>
        <a:defRPr sz="4000" b="1">
          <a:solidFill>
            <a:srgbClr val="001B37"/>
          </a:solidFill>
          <a:latin typeface="Calibri" pitchFamily="34" charset="0"/>
          <a:ea typeface="Myriad Pro"/>
          <a:cs typeface="Myriad Pro"/>
        </a:defRPr>
      </a:lvl2pPr>
      <a:lvl3pPr algn="l" rtl="0" eaLnBrk="0" fontAlgn="base" hangingPunct="0">
        <a:spcBef>
          <a:spcPct val="0"/>
        </a:spcBef>
        <a:spcAft>
          <a:spcPct val="0"/>
        </a:spcAft>
        <a:defRPr sz="4000" b="1">
          <a:solidFill>
            <a:srgbClr val="001B37"/>
          </a:solidFill>
          <a:latin typeface="Calibri" pitchFamily="34" charset="0"/>
          <a:ea typeface="Myriad Pro"/>
          <a:cs typeface="Myriad Pro"/>
        </a:defRPr>
      </a:lvl3pPr>
      <a:lvl4pPr algn="l" rtl="0" eaLnBrk="0" fontAlgn="base" hangingPunct="0">
        <a:spcBef>
          <a:spcPct val="0"/>
        </a:spcBef>
        <a:spcAft>
          <a:spcPct val="0"/>
        </a:spcAft>
        <a:defRPr sz="4000" b="1">
          <a:solidFill>
            <a:srgbClr val="001B37"/>
          </a:solidFill>
          <a:latin typeface="Calibri" pitchFamily="34" charset="0"/>
          <a:ea typeface="Myriad Pro"/>
          <a:cs typeface="Myriad Pro"/>
        </a:defRPr>
      </a:lvl4pPr>
      <a:lvl5pPr algn="l" rtl="0" eaLnBrk="0" fontAlgn="base" hangingPunct="0">
        <a:spcBef>
          <a:spcPct val="0"/>
        </a:spcBef>
        <a:spcAft>
          <a:spcPct val="0"/>
        </a:spcAft>
        <a:defRPr sz="4000" b="1">
          <a:solidFill>
            <a:srgbClr val="001B37"/>
          </a:solidFill>
          <a:latin typeface="Calibri" pitchFamily="34" charset="0"/>
          <a:ea typeface="Myriad Pro"/>
          <a:cs typeface="Myriad Pro"/>
        </a:defRPr>
      </a:lvl5pPr>
      <a:lvl6pPr marL="457200" algn="l" rtl="0" fontAlgn="base">
        <a:spcBef>
          <a:spcPct val="0"/>
        </a:spcBef>
        <a:spcAft>
          <a:spcPct val="0"/>
        </a:spcAft>
        <a:defRPr sz="4000" b="1">
          <a:solidFill>
            <a:srgbClr val="001B37"/>
          </a:solidFill>
          <a:latin typeface="Calibri" pitchFamily="34" charset="0"/>
          <a:ea typeface="Myriad Pro"/>
          <a:cs typeface="Myriad Pro"/>
        </a:defRPr>
      </a:lvl6pPr>
      <a:lvl7pPr marL="914400" algn="l" rtl="0" fontAlgn="base">
        <a:spcBef>
          <a:spcPct val="0"/>
        </a:spcBef>
        <a:spcAft>
          <a:spcPct val="0"/>
        </a:spcAft>
        <a:defRPr sz="4000" b="1">
          <a:solidFill>
            <a:srgbClr val="001B37"/>
          </a:solidFill>
          <a:latin typeface="Calibri" pitchFamily="34" charset="0"/>
          <a:ea typeface="Myriad Pro"/>
          <a:cs typeface="Myriad Pro"/>
        </a:defRPr>
      </a:lvl7pPr>
      <a:lvl8pPr marL="1371600" algn="l" rtl="0" fontAlgn="base">
        <a:spcBef>
          <a:spcPct val="0"/>
        </a:spcBef>
        <a:spcAft>
          <a:spcPct val="0"/>
        </a:spcAft>
        <a:defRPr sz="4000" b="1">
          <a:solidFill>
            <a:srgbClr val="001B37"/>
          </a:solidFill>
          <a:latin typeface="Calibri" pitchFamily="34" charset="0"/>
          <a:ea typeface="Myriad Pro"/>
          <a:cs typeface="Myriad Pro"/>
        </a:defRPr>
      </a:lvl8pPr>
      <a:lvl9pPr marL="1828800" algn="l" rtl="0" fontAlgn="base">
        <a:spcBef>
          <a:spcPct val="0"/>
        </a:spcBef>
        <a:spcAft>
          <a:spcPct val="0"/>
        </a:spcAft>
        <a:defRPr sz="4000" b="1">
          <a:solidFill>
            <a:srgbClr val="001B37"/>
          </a:solidFill>
          <a:latin typeface="Calibri" pitchFamily="34" charset="0"/>
          <a:ea typeface="Myriad Pro"/>
          <a:cs typeface="Myriad Pro"/>
        </a:defRPr>
      </a:lvl9pPr>
    </p:titleStyle>
    <p:bodyStyle>
      <a:lvl1pPr marL="228600" indent="-228600" algn="l" rtl="0" eaLnBrk="0" fontAlgn="base" hangingPunct="0">
        <a:spcBef>
          <a:spcPts val="2000"/>
        </a:spcBef>
        <a:spcAft>
          <a:spcPct val="0"/>
        </a:spcAft>
        <a:buClr>
          <a:srgbClr val="002045"/>
        </a:buClr>
        <a:buSzPct val="70000"/>
        <a:buFont typeface="Wingdings" panose="05000000000000000000" pitchFamily="2" charset="2"/>
        <a:buChar char="§"/>
        <a:defRPr sz="2800" kern="1200">
          <a:solidFill>
            <a:srgbClr val="002045"/>
          </a:solidFill>
          <a:latin typeface="Calibri"/>
          <a:ea typeface="Myriad Pro"/>
          <a:cs typeface="Myriad Pro"/>
        </a:defRPr>
      </a:lvl1pPr>
      <a:lvl2pPr marL="4572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2pPr>
      <a:lvl3pPr marL="6858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3pPr>
      <a:lvl4pPr marL="9144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4pPr>
      <a:lvl5pPr marL="1143000" indent="-228600" algn="l" rtl="0" eaLnBrk="0" fontAlgn="base" hangingPunct="0">
        <a:spcBef>
          <a:spcPts val="600"/>
        </a:spcBef>
        <a:spcAft>
          <a:spcPct val="0"/>
        </a:spcAft>
        <a:buClr>
          <a:srgbClr val="002045"/>
        </a:buClr>
        <a:buSzPct val="70000"/>
        <a:buFont typeface="Wingdings" panose="05000000000000000000" pitchFamily="2" charset="2"/>
        <a:buChar char="§"/>
        <a:defRPr sz="2000" kern="1200">
          <a:solidFill>
            <a:schemeClr val="tx1"/>
          </a:solidFill>
          <a:latin typeface="Calibri"/>
          <a:ea typeface="Myriad Pro"/>
          <a:cs typeface="Myriad Pro"/>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 Id="rId9" Type="http://schemas.openxmlformats.org/officeDocument/2006/relationships/chart" Target="../charts/char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 y="595313"/>
            <a:ext cx="9144000" cy="3206750"/>
          </a:xfrm>
        </p:spPr>
        <p:txBody>
          <a:bodyPr/>
          <a:lstStyle/>
          <a:p>
            <a:pPr>
              <a:defRPr/>
            </a:pPr>
            <a:r>
              <a:rPr lang="en-US" sz="4000" dirty="0" smtClean="0">
                <a:latin typeface="+mn-lt"/>
              </a:rPr>
              <a:t>Policy Oversight Committee (POC)</a:t>
            </a:r>
            <a:br>
              <a:rPr lang="en-US" sz="4000" dirty="0" smtClean="0">
                <a:latin typeface="+mn-lt"/>
              </a:rPr>
            </a:br>
            <a:r>
              <a:rPr lang="en-US" sz="4000" dirty="0" smtClean="0">
                <a:latin typeface="+mn-lt"/>
              </a:rPr>
              <a:t>Report</a:t>
            </a:r>
            <a:endParaRPr lang="en-US" sz="4000" i="1" dirty="0" smtClean="0">
              <a:latin typeface="+mn-lt"/>
            </a:endParaRPr>
          </a:p>
        </p:txBody>
      </p:sp>
      <p:sp>
        <p:nvSpPr>
          <p:cNvPr id="3" name="Subtitle 2"/>
          <p:cNvSpPr>
            <a:spLocks noGrp="1"/>
          </p:cNvSpPr>
          <p:nvPr>
            <p:ph type="subTitle" idx="1"/>
          </p:nvPr>
        </p:nvSpPr>
        <p:spPr>
          <a:xfrm>
            <a:off x="417513" y="3305908"/>
            <a:ext cx="8307387" cy="2997911"/>
          </a:xfrm>
        </p:spPr>
        <p:txBody>
          <a:bodyPr rtlCol="0">
            <a:normAutofit/>
          </a:bodyPr>
          <a:lstStyle/>
          <a:p>
            <a:r>
              <a:rPr lang="en-US" sz="2800" dirty="0" smtClean="0">
                <a:solidFill>
                  <a:schemeClr val="bg1">
                    <a:lumMod val="50000"/>
                  </a:schemeClr>
                </a:solidFill>
                <a:latin typeface="+mn-lt"/>
                <a:ea typeface="+mn-ea"/>
                <a:cs typeface="Arial" pitchFamily="34" charset="0"/>
              </a:rPr>
              <a:t>OPTN/UNOS Board of Directors</a:t>
            </a:r>
            <a:endParaRPr lang="en-US" sz="2800" dirty="0">
              <a:solidFill>
                <a:schemeClr val="bg1">
                  <a:lumMod val="50000"/>
                </a:schemeClr>
              </a:solidFill>
              <a:latin typeface="+mn-lt"/>
              <a:ea typeface="+mn-ea"/>
              <a:cs typeface="Arial" pitchFamily="34" charset="0"/>
            </a:endParaRPr>
          </a:p>
          <a:p>
            <a:pPr eaLnBrk="1" fontAlgn="auto" hangingPunct="1">
              <a:spcAft>
                <a:spcPts val="0"/>
              </a:spcAft>
              <a:defRPr/>
            </a:pPr>
            <a:r>
              <a:rPr lang="en-US" sz="2800" dirty="0">
                <a:solidFill>
                  <a:schemeClr val="bg1">
                    <a:lumMod val="50000"/>
                  </a:schemeClr>
                </a:solidFill>
                <a:latin typeface="+mn-lt"/>
                <a:ea typeface="+mn-ea"/>
              </a:rPr>
              <a:t>Yolanda Becker, MD, Chair</a:t>
            </a:r>
          </a:p>
          <a:p>
            <a:pPr eaLnBrk="1" fontAlgn="auto" hangingPunct="1">
              <a:spcAft>
                <a:spcPts val="0"/>
              </a:spcAft>
              <a:defRPr/>
            </a:pPr>
            <a:r>
              <a:rPr lang="en-US" sz="2800" dirty="0">
                <a:solidFill>
                  <a:schemeClr val="bg1">
                    <a:lumMod val="50000"/>
                  </a:schemeClr>
                </a:solidFill>
                <a:latin typeface="+mn-lt"/>
                <a:ea typeface="+mn-ea"/>
              </a:rPr>
              <a:t>Sue Dunn, RN, BSN, MBA, Vice Chair</a:t>
            </a:r>
          </a:p>
          <a:p>
            <a:pPr eaLnBrk="1" fontAlgn="auto" hangingPunct="1">
              <a:spcAft>
                <a:spcPts val="0"/>
              </a:spcAft>
              <a:buFont typeface="Wingdings" charset="2"/>
              <a:buNone/>
              <a:defRPr/>
            </a:pPr>
            <a:r>
              <a:rPr lang="en-US" sz="2800" dirty="0" smtClean="0">
                <a:solidFill>
                  <a:schemeClr val="bg1">
                    <a:lumMod val="50000"/>
                  </a:schemeClr>
                </a:solidFill>
                <a:latin typeface="+mn-lt"/>
                <a:ea typeface="+mn-ea"/>
              </a:rPr>
              <a:t>November 12-13, 2014</a:t>
            </a:r>
          </a:p>
          <a:p>
            <a:pPr eaLnBrk="1" fontAlgn="auto" hangingPunct="1">
              <a:spcAft>
                <a:spcPts val="0"/>
              </a:spcAft>
              <a:buFont typeface="Wingdings" charset="2"/>
              <a:buNone/>
              <a:defRPr/>
            </a:pPr>
            <a:r>
              <a:rPr lang="en-US" sz="2800" dirty="0" smtClean="0">
                <a:solidFill>
                  <a:schemeClr val="bg1">
                    <a:lumMod val="50000"/>
                  </a:schemeClr>
                </a:solidFill>
                <a:latin typeface="+mn-lt"/>
                <a:ea typeface="+mn-ea"/>
              </a:rPr>
              <a:t>St. Louis, Missouri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2"/>
          <p:cNvSpPr>
            <a:spLocks noGrp="1"/>
          </p:cNvSpPr>
          <p:nvPr>
            <p:ph type="title"/>
          </p:nvPr>
        </p:nvSpPr>
        <p:spPr>
          <a:xfrm>
            <a:off x="1742276" y="2589764"/>
            <a:ext cx="8741103" cy="850932"/>
          </a:xfrm>
        </p:spPr>
        <p:txBody>
          <a:bodyPr/>
          <a:lstStyle/>
          <a:p>
            <a:pPr>
              <a:defRPr/>
            </a:pPr>
            <a:r>
              <a:rPr lang="en-US" dirty="0" smtClean="0">
                <a:latin typeface="+mn-lt"/>
              </a:rPr>
              <a:t>Questions?</a:t>
            </a: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3084" r="13084"/>
          <a:stretch/>
        </p:blipFill>
        <p:spPr>
          <a:xfrm>
            <a:off x="4735286" y="1007242"/>
            <a:ext cx="4408714" cy="509550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1"/>
          <p:cNvSpPr>
            <a:spLocks noGrp="1"/>
          </p:cNvSpPr>
          <p:nvPr>
            <p:ph idx="1"/>
          </p:nvPr>
        </p:nvSpPr>
        <p:spPr>
          <a:xfrm>
            <a:off x="288925" y="1441450"/>
            <a:ext cx="8548688" cy="4313238"/>
          </a:xfrm>
        </p:spPr>
        <p:txBody>
          <a:bodyPr>
            <a:normAutofit fontScale="92500" lnSpcReduction="20000"/>
          </a:bodyPr>
          <a:lstStyle/>
          <a:p>
            <a:pPr eaLnBrk="1" hangingPunct="1">
              <a:defRPr/>
            </a:pPr>
            <a:r>
              <a:rPr lang="en-US" altLang="en-US" sz="3000" dirty="0">
                <a:latin typeface="Arial" panose="020B0604020202020204" pitchFamily="34" charset="0"/>
                <a:cs typeface="Arial" panose="020B0604020202020204" pitchFamily="34" charset="0"/>
              </a:rPr>
              <a:t>Sometimes we find obvious clerical (or non-substantive) errors in the OPTN Policies and Bylaws  </a:t>
            </a:r>
          </a:p>
          <a:p>
            <a:pPr eaLnBrk="1" hangingPunct="1">
              <a:defRPr/>
            </a:pPr>
            <a:r>
              <a:rPr lang="en-US" altLang="en-US" sz="3000" dirty="0">
                <a:latin typeface="Arial" panose="020B0604020202020204" pitchFamily="34" charset="0"/>
                <a:cs typeface="Arial" panose="020B0604020202020204" pitchFamily="34" charset="0"/>
              </a:rPr>
              <a:t>Currently, nothing in the Bylaws or Policies allows staff to make these changes </a:t>
            </a:r>
          </a:p>
          <a:p>
            <a:pPr eaLnBrk="1" hangingPunct="1">
              <a:defRPr/>
            </a:pPr>
            <a:r>
              <a:rPr lang="en-US" altLang="en-US" sz="3000" dirty="0">
                <a:latin typeface="Arial" panose="020B0604020202020204" pitchFamily="34" charset="0"/>
                <a:cs typeface="Arial" panose="020B0604020202020204" pitchFamily="34" charset="0"/>
              </a:rPr>
              <a:t>The Executive Committee or Board of Directors must approve these simple changes</a:t>
            </a:r>
          </a:p>
          <a:p>
            <a:pPr marL="0" indent="0" eaLnBrk="1" hangingPunct="1">
              <a:buFont typeface="Wingdings" panose="05000000000000000000" pitchFamily="2" charset="2"/>
              <a:buNone/>
              <a:defRPr/>
            </a:pPr>
            <a:endParaRPr lang="en-US" altLang="en-US" sz="3200" dirty="0" smtClean="0">
              <a:latin typeface="Calibri" panose="020F0502020204030204" pitchFamily="34" charset="0"/>
            </a:endParaRPr>
          </a:p>
          <a:p>
            <a:pPr marL="0" indent="0" eaLnBrk="1" hangingPunct="1">
              <a:buFont typeface="Wingdings" panose="05000000000000000000" pitchFamily="2" charset="2"/>
              <a:buNone/>
              <a:defRPr/>
            </a:pPr>
            <a:r>
              <a:rPr lang="en-US" altLang="en-US" sz="3200" dirty="0" smtClean="0">
                <a:latin typeface="Calibri" panose="020F0502020204030204" pitchFamily="34" charset="0"/>
              </a:rPr>
              <a:t> </a:t>
            </a:r>
          </a:p>
        </p:txBody>
      </p:sp>
      <p:sp>
        <p:nvSpPr>
          <p:cNvPr id="4099" name="Title 2"/>
          <p:cNvSpPr>
            <a:spLocks noGrp="1"/>
          </p:cNvSpPr>
          <p:nvPr>
            <p:ph type="title"/>
          </p:nvPr>
        </p:nvSpPr>
        <p:spPr>
          <a:xfrm>
            <a:off x="288925" y="155575"/>
            <a:ext cx="8740775" cy="850900"/>
          </a:xfrm>
        </p:spPr>
        <p:txBody>
          <a:bodyPr/>
          <a:lstStyle/>
          <a:p>
            <a:pPr eaLnBrk="1" hangingPunct="1"/>
            <a:r>
              <a:rPr lang="en-US" altLang="en-US" dirty="0" smtClean="0">
                <a:latin typeface="Arial" panose="020B0604020202020204" pitchFamily="34" charset="0"/>
                <a:cs typeface="Arial" panose="020B0604020202020204" pitchFamily="34" charset="0"/>
              </a:rPr>
              <a:t>The Problem</a:t>
            </a:r>
          </a:p>
        </p:txBody>
      </p:sp>
    </p:spTree>
    <p:extLst>
      <p:ext uri="{BB962C8B-B14F-4D97-AF65-F5344CB8AC3E}">
        <p14:creationId xmlns:p14="http://schemas.microsoft.com/office/powerpoint/2010/main" val="2473245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48276" y="1632030"/>
            <a:ext cx="5174327" cy="4122044"/>
          </a:xfrm>
        </p:spPr>
        <p:txBody>
          <a:bodyPr/>
          <a:lstStyle/>
          <a:p>
            <a:pPr marL="0" indent="0">
              <a:buNone/>
            </a:pPr>
            <a:endParaRPr lang="en-US" sz="3200" b="1" dirty="0" smtClean="0">
              <a:latin typeface="+mj-lt"/>
            </a:endParaRPr>
          </a:p>
        </p:txBody>
      </p:sp>
      <p:sp>
        <p:nvSpPr>
          <p:cNvPr id="3" name="Title 2"/>
          <p:cNvSpPr>
            <a:spLocks noGrp="1"/>
          </p:cNvSpPr>
          <p:nvPr>
            <p:ph type="title"/>
          </p:nvPr>
        </p:nvSpPr>
        <p:spPr/>
        <p:txBody>
          <a:bodyPr/>
          <a:lstStyle/>
          <a:p>
            <a:r>
              <a:rPr lang="en-US" sz="3600" dirty="0">
                <a:latin typeface="+mj-lt"/>
              </a:rPr>
              <a:t>OPTN Strategic </a:t>
            </a:r>
            <a:r>
              <a:rPr lang="en-US" sz="3600" dirty="0" smtClean="0">
                <a:latin typeface="+mj-lt"/>
              </a:rPr>
              <a:t>Goal</a:t>
            </a:r>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86467608"/>
              </p:ext>
            </p:extLst>
          </p:nvPr>
        </p:nvGraphicFramePr>
        <p:xfrm>
          <a:off x="2048277" y="1445977"/>
          <a:ext cx="5174326" cy="4308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462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Content Placeholder 1"/>
          <p:cNvSpPr>
            <a:spLocks noGrp="1"/>
          </p:cNvSpPr>
          <p:nvPr>
            <p:ph idx="1"/>
          </p:nvPr>
        </p:nvSpPr>
        <p:spPr>
          <a:xfrm>
            <a:off x="288925" y="1354138"/>
            <a:ext cx="8548688" cy="4659312"/>
          </a:xfrm>
        </p:spPr>
        <p:txBody>
          <a:bodyPr/>
          <a:lstStyle/>
          <a:p>
            <a:pPr eaLnBrk="1" hangingPunct="1"/>
            <a:r>
              <a:rPr lang="en-US" altLang="en-US" sz="3000" dirty="0">
                <a:latin typeface="Arial" panose="020B0604020202020204" pitchFamily="34" charset="0"/>
                <a:cs typeface="Arial" panose="020B0604020202020204" pitchFamily="34" charset="0"/>
              </a:rPr>
              <a:t>Allow staff to make non-substantive changes immediately, without Board approval</a:t>
            </a:r>
          </a:p>
          <a:p>
            <a:pPr eaLnBrk="1" hangingPunct="1"/>
            <a:r>
              <a:rPr lang="en-US" altLang="en-US" sz="3000" dirty="0">
                <a:latin typeface="Arial" panose="020B0604020202020204" pitchFamily="34" charset="0"/>
                <a:cs typeface="Arial" panose="020B0604020202020204" pitchFamily="34" charset="0"/>
              </a:rPr>
              <a:t>Executive Committee would review these changes later</a:t>
            </a:r>
          </a:p>
        </p:txBody>
      </p:sp>
      <p:sp>
        <p:nvSpPr>
          <p:cNvPr id="6147" name="Title 2"/>
          <p:cNvSpPr>
            <a:spLocks noGrp="1"/>
          </p:cNvSpPr>
          <p:nvPr>
            <p:ph type="title"/>
          </p:nvPr>
        </p:nvSpPr>
        <p:spPr>
          <a:xfrm>
            <a:off x="288925" y="155575"/>
            <a:ext cx="8740775" cy="1047750"/>
          </a:xfrm>
        </p:spPr>
        <p:txBody>
          <a:bodyPr/>
          <a:lstStyle/>
          <a:p>
            <a:pPr eaLnBrk="1" hangingPunct="1"/>
            <a:r>
              <a:rPr lang="en-US" altLang="en-US" dirty="0" smtClean="0">
                <a:latin typeface="Arial" panose="020B0604020202020204" pitchFamily="34" charset="0"/>
                <a:cs typeface="Arial" panose="020B0604020202020204" pitchFamily="34" charset="0"/>
              </a:rPr>
              <a:t>Goal of the Proposal</a:t>
            </a:r>
          </a:p>
        </p:txBody>
      </p:sp>
    </p:spTree>
    <p:extLst>
      <p:ext uri="{BB962C8B-B14F-4D97-AF65-F5344CB8AC3E}">
        <p14:creationId xmlns:p14="http://schemas.microsoft.com/office/powerpoint/2010/main" val="2972927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idx="1"/>
          </p:nvPr>
        </p:nvSpPr>
        <p:spPr>
          <a:xfrm>
            <a:off x="288925" y="1127125"/>
            <a:ext cx="8548688" cy="4899025"/>
          </a:xfrm>
        </p:spPr>
        <p:txBody>
          <a:bodyPr/>
          <a:lstStyle/>
          <a:p>
            <a:r>
              <a:rPr lang="en-US" altLang="en-US" dirty="0">
                <a:latin typeface="Arial" panose="020B0604020202020204" pitchFamily="34" charset="0"/>
                <a:cs typeface="Arial" panose="020B0604020202020204" pitchFamily="34" charset="0"/>
              </a:rPr>
              <a:t>This proposal adds language to the OPTN Bylaws that will permit staff to make clerical changes:</a:t>
            </a:r>
          </a:p>
          <a:p>
            <a:r>
              <a:rPr lang="en-US" altLang="en-US" dirty="0">
                <a:latin typeface="Arial" panose="020B0604020202020204" pitchFamily="34" charset="0"/>
                <a:cs typeface="Arial" panose="020B0604020202020204" pitchFamily="34" charset="0"/>
              </a:rPr>
              <a:t>OPTN Bylaws Article X: Amendment of Charter and Bylaws</a:t>
            </a:r>
          </a:p>
          <a:p>
            <a:r>
              <a:rPr lang="en-US" altLang="en-US" dirty="0">
                <a:latin typeface="Arial" panose="020B0604020202020204" pitchFamily="34" charset="0"/>
                <a:cs typeface="Arial" panose="020B0604020202020204" pitchFamily="34" charset="0"/>
              </a:rPr>
              <a:t>OPTN Bylaws Article XI: Adoption of Policies</a:t>
            </a:r>
          </a:p>
        </p:txBody>
      </p:sp>
      <p:sp>
        <p:nvSpPr>
          <p:cNvPr id="8195" name="Title 2"/>
          <p:cNvSpPr>
            <a:spLocks noGrp="1"/>
          </p:cNvSpPr>
          <p:nvPr>
            <p:ph type="title"/>
          </p:nvPr>
        </p:nvSpPr>
        <p:spPr>
          <a:xfrm>
            <a:off x="288925" y="147638"/>
            <a:ext cx="8740775" cy="979487"/>
          </a:xfrm>
        </p:spPr>
        <p:txBody>
          <a:bodyPr/>
          <a:lstStyle/>
          <a:p>
            <a:pPr eaLnBrk="1" hangingPunct="1"/>
            <a:r>
              <a:rPr lang="en-US" altLang="en-US" sz="3600" dirty="0" smtClean="0">
                <a:latin typeface="Arial" panose="020B0604020202020204" pitchFamily="34" charset="0"/>
                <a:cs typeface="Arial" panose="020B0604020202020204" pitchFamily="34" charset="0"/>
              </a:rPr>
              <a:t>How the Proposal will Achieve its Goal</a:t>
            </a:r>
          </a:p>
        </p:txBody>
      </p:sp>
    </p:spTree>
    <p:extLst>
      <p:ext uri="{BB962C8B-B14F-4D97-AF65-F5344CB8AC3E}">
        <p14:creationId xmlns:p14="http://schemas.microsoft.com/office/powerpoint/2010/main" val="10338025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idx="1"/>
          </p:nvPr>
        </p:nvSpPr>
        <p:spPr>
          <a:xfrm>
            <a:off x="288925" y="1177925"/>
            <a:ext cx="8548688" cy="4576763"/>
          </a:xfrm>
        </p:spPr>
        <p:txBody>
          <a:bodyPr>
            <a:normAutofit lnSpcReduction="10000"/>
          </a:bodyPr>
          <a:lstStyle/>
          <a:p>
            <a:pPr>
              <a:defRPr/>
            </a:pPr>
            <a:r>
              <a:rPr lang="en-US" dirty="0">
                <a:latin typeface="Arial" panose="020B0604020202020204" pitchFamily="34" charset="0"/>
                <a:cs typeface="Arial" panose="020B0604020202020204" pitchFamily="34" charset="0"/>
              </a:rPr>
              <a:t>Capitalization or punctuation, as needed to maintain consistency with current policy</a:t>
            </a:r>
          </a:p>
          <a:p>
            <a:pPr>
              <a:defRPr/>
            </a:pPr>
            <a:r>
              <a:rPr lang="en-US" dirty="0">
                <a:latin typeface="Arial" panose="020B0604020202020204" pitchFamily="34" charset="0"/>
                <a:cs typeface="Arial" panose="020B0604020202020204" pitchFamily="34" charset="0"/>
              </a:rPr>
              <a:t>Typographical, spelling, or grammatical errors</a:t>
            </a:r>
          </a:p>
          <a:p>
            <a:pPr>
              <a:defRPr/>
            </a:pPr>
            <a:r>
              <a:rPr lang="en-US" dirty="0">
                <a:latin typeface="Arial" panose="020B0604020202020204" pitchFamily="34" charset="0"/>
                <a:cs typeface="Arial" panose="020B0604020202020204" pitchFamily="34" charset="0"/>
              </a:rPr>
              <a:t>Lettering and numbering of a rule or the subparts of a rule, according to style conventions in current policy </a:t>
            </a:r>
          </a:p>
          <a:p>
            <a:pPr>
              <a:defRPr/>
            </a:pPr>
            <a:r>
              <a:rPr lang="en-US" dirty="0">
                <a:latin typeface="Arial" panose="020B0604020202020204" pitchFamily="34" charset="0"/>
                <a:cs typeface="Arial" panose="020B0604020202020204" pitchFamily="34" charset="0"/>
              </a:rPr>
              <a:t>Cross-references to rules or sections that are cited incorrectly because of subsequent repeal, amendment, or reorganization of the sections cited</a:t>
            </a:r>
          </a:p>
        </p:txBody>
      </p:sp>
      <p:sp>
        <p:nvSpPr>
          <p:cNvPr id="10243" name="Title 2"/>
          <p:cNvSpPr>
            <a:spLocks noGrp="1"/>
          </p:cNvSpPr>
          <p:nvPr>
            <p:ph type="title"/>
          </p:nvPr>
        </p:nvSpPr>
        <p:spPr>
          <a:xfrm>
            <a:off x="288925" y="155575"/>
            <a:ext cx="8740775" cy="1022350"/>
          </a:xfrm>
        </p:spPr>
        <p:txBody>
          <a:bodyPr/>
          <a:lstStyle/>
          <a:p>
            <a:pPr eaLnBrk="1" hangingPunct="1"/>
            <a:r>
              <a:rPr lang="en-US" altLang="en-US" sz="3600" dirty="0">
                <a:latin typeface="Arial" panose="020B0604020202020204" pitchFamily="34" charset="0"/>
                <a:cs typeface="Arial" panose="020B0604020202020204" pitchFamily="34" charset="0"/>
              </a:rPr>
              <a:t>What’s a “non-substantive” change?</a:t>
            </a:r>
            <a:endParaRPr lang="en-US" altLang="en-US" sz="36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56842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88925" y="1565275"/>
            <a:ext cx="8548688" cy="4538663"/>
          </a:xfrm>
        </p:spPr>
        <p:txBody>
          <a:bodyPr>
            <a:normAutofit fontScale="92500" lnSpcReduction="10000"/>
          </a:bodyPr>
          <a:lstStyle/>
          <a:p>
            <a:pPr eaLnBrk="1" hangingPunct="1">
              <a:defRPr/>
            </a:pPr>
            <a:r>
              <a:rPr lang="en-US" altLang="en-US" dirty="0">
                <a:latin typeface="Arial" panose="020B0604020202020204" pitchFamily="34" charset="0"/>
                <a:cs typeface="Arial" panose="020B0604020202020204" pitchFamily="34" charset="0"/>
              </a:rPr>
              <a:t>Many legislative and regulatory bodies have procedures that provide authority for making minor changes to their policies and legislation:</a:t>
            </a:r>
            <a:br>
              <a:rPr lang="en-US" altLang="en-US" dirty="0">
                <a:latin typeface="Arial" panose="020B0604020202020204" pitchFamily="34" charset="0"/>
                <a:cs typeface="Arial" panose="020B0604020202020204" pitchFamily="34" charset="0"/>
              </a:rPr>
            </a:br>
            <a:endParaRPr lang="en-US" altLang="en-US" dirty="0">
              <a:latin typeface="Arial" panose="020B0604020202020204" pitchFamily="34" charset="0"/>
              <a:cs typeface="Arial" panose="020B0604020202020204" pitchFamily="34" charset="0"/>
            </a:endParaRPr>
          </a:p>
          <a:p>
            <a:pPr eaLnBrk="1" hangingPunct="1">
              <a:defRPr/>
            </a:pPr>
            <a:r>
              <a:rPr lang="en-US" altLang="en-US" dirty="0">
                <a:latin typeface="Arial" panose="020B0604020202020204" pitchFamily="34" charset="0"/>
                <a:cs typeface="Arial" panose="020B0604020202020204" pitchFamily="34" charset="0"/>
              </a:rPr>
              <a:t>§ 30-149. Authority for minor changes to the Code of Virginia</a:t>
            </a:r>
          </a:p>
          <a:p>
            <a:pPr eaLnBrk="1" hangingPunct="1">
              <a:defRPr/>
            </a:pPr>
            <a:r>
              <a:rPr lang="en-US" altLang="en-US" dirty="0">
                <a:latin typeface="Arial" panose="020B0604020202020204" pitchFamily="34" charset="0"/>
                <a:cs typeface="Arial" panose="020B0604020202020204" pitchFamily="34" charset="0"/>
              </a:rPr>
              <a:t>North Carolina General Statutes § 150B-21.20 (Codifier's Authority to Revise Form of Rules)</a:t>
            </a:r>
          </a:p>
          <a:p>
            <a:pPr eaLnBrk="1" hangingPunct="1">
              <a:defRPr/>
            </a:pPr>
            <a:r>
              <a:rPr lang="en-US" altLang="en-US" dirty="0">
                <a:latin typeface="Arial" panose="020B0604020202020204" pitchFamily="34" charset="0"/>
                <a:cs typeface="Arial" panose="020B0604020202020204" pitchFamily="34" charset="0"/>
              </a:rPr>
              <a:t>Washington Revised Code § 1.08.015 (Codification and Revision of Laws – Scope of Revision)</a:t>
            </a:r>
          </a:p>
          <a:p>
            <a:pPr marL="0" indent="0" eaLnBrk="1" hangingPunct="1">
              <a:buFont typeface="Wingdings" panose="05000000000000000000" pitchFamily="2" charset="2"/>
              <a:buNone/>
              <a:defRPr/>
            </a:pPr>
            <a:endParaRPr lang="en-US" altLang="en-US" sz="2400" dirty="0" smtClean="0">
              <a:latin typeface="Arial" panose="020B0604020202020204" pitchFamily="34" charset="0"/>
              <a:cs typeface="Arial" panose="020B0604020202020204" pitchFamily="34" charset="0"/>
            </a:endParaRPr>
          </a:p>
        </p:txBody>
      </p:sp>
      <p:sp>
        <p:nvSpPr>
          <p:cNvPr id="12291" name="Title 2"/>
          <p:cNvSpPr>
            <a:spLocks noGrp="1"/>
          </p:cNvSpPr>
          <p:nvPr>
            <p:ph type="title"/>
          </p:nvPr>
        </p:nvSpPr>
        <p:spPr>
          <a:xfrm>
            <a:off x="288925" y="155575"/>
            <a:ext cx="8740775" cy="1104900"/>
          </a:xfrm>
        </p:spPr>
        <p:txBody>
          <a:bodyPr/>
          <a:lstStyle/>
          <a:p>
            <a:pPr eaLnBrk="1" hangingPunct="1"/>
            <a:r>
              <a:rPr lang="en-US" altLang="en-US" dirty="0">
                <a:latin typeface="Arial" panose="020B0604020202020204" pitchFamily="34" charset="0"/>
                <a:cs typeface="Arial" panose="020B0604020202020204" pitchFamily="34" charset="0"/>
              </a:rPr>
              <a:t>Supporting Evidence</a:t>
            </a:r>
            <a:endParaRPr lang="en-US" alt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9774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1636228"/>
              </p:ext>
            </p:extLst>
          </p:nvPr>
        </p:nvGraphicFramePr>
        <p:xfrm>
          <a:off x="494675" y="1124260"/>
          <a:ext cx="8409482" cy="51416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123" name="Title 2"/>
          <p:cNvSpPr>
            <a:spLocks noGrp="1"/>
          </p:cNvSpPr>
          <p:nvPr>
            <p:ph type="title"/>
          </p:nvPr>
        </p:nvSpPr>
        <p:spPr>
          <a:xfrm>
            <a:off x="288925" y="155575"/>
            <a:ext cx="8740775" cy="850900"/>
          </a:xfrm>
        </p:spPr>
        <p:txBody>
          <a:bodyPr/>
          <a:lstStyle/>
          <a:p>
            <a:r>
              <a:rPr lang="en-US" altLang="en-US" dirty="0" smtClean="0">
                <a:latin typeface="Arial" panose="020B0604020202020204" pitchFamily="34" charset="0"/>
                <a:cs typeface="Arial" panose="020B0604020202020204" pitchFamily="34" charset="0"/>
              </a:rPr>
              <a:t>Overall Project Impact</a:t>
            </a:r>
            <a:endParaRPr lang="en-US" altLang="en-US" dirty="0" smtClean="0">
              <a:latin typeface="Calibri" panose="020F0502020204030204" pitchFamily="34" charset="0"/>
            </a:endParaRPr>
          </a:p>
        </p:txBody>
      </p:sp>
      <p:graphicFrame>
        <p:nvGraphicFramePr>
          <p:cNvPr id="8" name="Chart 7"/>
          <p:cNvGraphicFramePr>
            <a:graphicFrameLocks/>
          </p:cNvGraphicFramePr>
          <p:nvPr>
            <p:extLst/>
          </p:nvPr>
        </p:nvGraphicFramePr>
        <p:xfrm>
          <a:off x="3886191" y="3665211"/>
          <a:ext cx="5029200" cy="118872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 name="Chart 6"/>
          <p:cNvGraphicFramePr>
            <a:graphicFrameLocks/>
          </p:cNvGraphicFramePr>
          <p:nvPr>
            <p:extLst>
              <p:ext uri="{D42A27DB-BD31-4B8C-83A1-F6EECF244321}">
                <p14:modId xmlns:p14="http://schemas.microsoft.com/office/powerpoint/2010/main" val="473374961"/>
              </p:ext>
            </p:extLst>
          </p:nvPr>
        </p:nvGraphicFramePr>
        <p:xfrm>
          <a:off x="4053603" y="5011055"/>
          <a:ext cx="4861788" cy="1254832"/>
        </p:xfrm>
        <a:graphic>
          <a:graphicData uri="http://schemas.openxmlformats.org/drawingml/2006/chart">
            <c:chart xmlns:c="http://schemas.openxmlformats.org/drawingml/2006/chart" xmlns:r="http://schemas.openxmlformats.org/officeDocument/2006/relationships" r:id="rId9"/>
          </a:graphicData>
        </a:graphic>
      </p:graphicFrame>
    </p:spTree>
    <p:extLst>
      <p:ext uri="{BB962C8B-B14F-4D97-AF65-F5344CB8AC3E}">
        <p14:creationId xmlns:p14="http://schemas.microsoft.com/office/powerpoint/2010/main" val="3669004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1"/>
          <p:cNvSpPr>
            <a:spLocks noGrp="1"/>
          </p:cNvSpPr>
          <p:nvPr>
            <p:ph idx="1"/>
          </p:nvPr>
        </p:nvSpPr>
        <p:spPr>
          <a:xfrm>
            <a:off x="288925" y="1565275"/>
            <a:ext cx="8548688" cy="4538663"/>
          </a:xfrm>
        </p:spPr>
        <p:txBody>
          <a:bodyPr>
            <a:normAutofit/>
          </a:bodyPr>
          <a:lstStyle/>
          <a:p>
            <a:pPr marL="0" indent="0" eaLnBrk="1" hangingPunct="1">
              <a:buNone/>
              <a:defRPr/>
            </a:pPr>
            <a:r>
              <a:rPr lang="en-US" sz="2400" b="1" dirty="0">
                <a:latin typeface="+mn-lt"/>
              </a:rPr>
              <a:t>RESOLVED, that additions to the OPTN Bylaws Article X: Amendment of Charter and Article XI: Adoption of Policies as set forth below, are hereby approved, effective February 1, 2015.</a:t>
            </a:r>
            <a:endParaRPr lang="en-US" sz="2400" dirty="0">
              <a:latin typeface="+mn-lt"/>
            </a:endParaRPr>
          </a:p>
          <a:p>
            <a:pPr marL="0" indent="0" eaLnBrk="1" hangingPunct="1">
              <a:buFont typeface="Wingdings" panose="05000000000000000000" pitchFamily="2" charset="2"/>
              <a:buNone/>
              <a:defRPr/>
            </a:pPr>
            <a:endParaRPr lang="en-US" altLang="en-US" sz="2400" dirty="0" smtClean="0">
              <a:latin typeface="Arial" panose="020B0604020202020204" pitchFamily="34" charset="0"/>
              <a:cs typeface="Arial" panose="020B0604020202020204" pitchFamily="34" charset="0"/>
            </a:endParaRPr>
          </a:p>
        </p:txBody>
      </p:sp>
      <p:sp>
        <p:nvSpPr>
          <p:cNvPr id="12291" name="Title 2"/>
          <p:cNvSpPr>
            <a:spLocks noGrp="1"/>
          </p:cNvSpPr>
          <p:nvPr>
            <p:ph type="title"/>
          </p:nvPr>
        </p:nvSpPr>
        <p:spPr>
          <a:xfrm>
            <a:off x="288925" y="155575"/>
            <a:ext cx="8740775" cy="1104900"/>
          </a:xfrm>
        </p:spPr>
        <p:txBody>
          <a:bodyPr/>
          <a:lstStyle/>
          <a:p>
            <a:pPr eaLnBrk="1" hangingPunct="1"/>
            <a:r>
              <a:rPr lang="en-US" altLang="en-US" dirty="0" smtClean="0">
                <a:latin typeface="Arial" panose="020B0604020202020204" pitchFamily="34" charset="0"/>
                <a:cs typeface="Arial" panose="020B0604020202020204" pitchFamily="34" charset="0"/>
              </a:rPr>
              <a:t>Resolution</a:t>
            </a:r>
          </a:p>
        </p:txBody>
      </p:sp>
    </p:spTree>
    <p:extLst>
      <p:ext uri="{BB962C8B-B14F-4D97-AF65-F5344CB8AC3E}">
        <p14:creationId xmlns:p14="http://schemas.microsoft.com/office/powerpoint/2010/main" val="70796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Expo">
  <a:themeElements>
    <a:clrScheme name="Custom 12">
      <a:dk1>
        <a:sysClr val="windowText" lastClr="000000"/>
      </a:dk1>
      <a:lt1>
        <a:sysClr val="window" lastClr="FFFFFF"/>
      </a:lt1>
      <a:dk2>
        <a:srgbClr val="263B86"/>
      </a:dk2>
      <a:lt2>
        <a:srgbClr val="76B6F2"/>
      </a:lt2>
      <a:accent1>
        <a:srgbClr val="FBC01E"/>
      </a:accent1>
      <a:accent2>
        <a:srgbClr val="99CC4C"/>
      </a:accent2>
      <a:accent3>
        <a:srgbClr val="FA8716"/>
      </a:accent3>
      <a:accent4>
        <a:srgbClr val="BE0204"/>
      </a:accent4>
      <a:accent5>
        <a:srgbClr val="800040"/>
      </a:accent5>
      <a:accent6>
        <a:srgbClr val="7E13E3"/>
      </a:accent6>
      <a:hlink>
        <a:srgbClr val="76B6F2"/>
      </a:hlink>
      <a:folHlink>
        <a:srgbClr val="D0B9F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po">
      <a:fillStyleLst>
        <a:solidFill>
          <a:schemeClr val="phClr"/>
        </a:solidFill>
        <a:gradFill rotWithShape="1">
          <a:gsLst>
            <a:gs pos="0">
              <a:schemeClr val="phClr">
                <a:tint val="100000"/>
                <a:satMod val="130000"/>
              </a:schemeClr>
            </a:gs>
            <a:gs pos="100000">
              <a:schemeClr val="phClr">
                <a:tint val="50000"/>
                <a:satMod val="150000"/>
              </a:schemeClr>
            </a:gs>
          </a:gsLst>
          <a:lin ang="16200000" scaled="1"/>
        </a:gradFill>
        <a:gradFill rotWithShape="1">
          <a:gsLst>
            <a:gs pos="0">
              <a:schemeClr val="phClr">
                <a:shade val="93000"/>
                <a:satMod val="130000"/>
              </a:schemeClr>
            </a:gs>
            <a:gs pos="60000">
              <a:schemeClr val="phClr">
                <a:tint val="80000"/>
                <a:shade val="93000"/>
                <a:satMod val="130000"/>
              </a:schemeClr>
            </a:gs>
            <a:gs pos="100000">
              <a:schemeClr val="phClr">
                <a:tint val="50000"/>
                <a:shade val="94000"/>
                <a:alpha val="100000"/>
                <a:satMod val="135000"/>
              </a:schemeClr>
            </a:gs>
          </a:gsLst>
          <a:lin ang="16200000" scaled="0"/>
        </a:gra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34925" cap="flat" cmpd="sng" algn="ctr">
          <a:gradFill>
            <a:gsLst>
              <a:gs pos="0">
                <a:schemeClr val="accent1">
                  <a:lumMod val="40000"/>
                  <a:lumOff val="60000"/>
                </a:schemeClr>
              </a:gs>
              <a:gs pos="50000">
                <a:schemeClr val="accent1"/>
              </a:gs>
              <a:gs pos="100000">
                <a:schemeClr val="accent1">
                  <a:lumMod val="50000"/>
                </a:schemeClr>
              </a:gs>
            </a:gsLst>
            <a:lin ang="18600000" scaled="0"/>
          </a:gradFill>
          <a:prstDash val="solid"/>
        </a:ln>
      </a:lnStyleLst>
      <a:effectStyleLst>
        <a:effectStyle>
          <a:effectLst/>
        </a:effectStyle>
        <a:effectStyle>
          <a:effectLst>
            <a:innerShdw blurRad="50800" dist="25400" dir="13500000">
              <a:srgbClr val="C0C0C0">
                <a:alpha val="75000"/>
              </a:srgbClr>
            </a:innerShdw>
            <a:outerShdw blurRad="63500" dist="38100" dir="5400000" sx="105000" sy="105000" algn="br" rotWithShape="0">
              <a:srgbClr val="000000">
                <a:alpha val="30000"/>
              </a:srgbClr>
            </a:outerShdw>
          </a:effectLst>
        </a:effectStyle>
        <a:effectStyle>
          <a:effectLst>
            <a:innerShdw blurRad="50800" dist="25400" dir="16200000">
              <a:srgbClr val="C0C0C0">
                <a:alpha val="75000"/>
              </a:srgbClr>
            </a:innerShdw>
            <a:reflection blurRad="63500" stA="40000" endPos="50000" dist="12700" dir="5400000" sy="-100000" rotWithShape="0"/>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a:blip xmlns:r="http://schemas.openxmlformats.org/officeDocument/2006/relationships" r:embed="rId1"/>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Status xmlns="807d2b1c-adf4-4795-b92a-f5e245800038">Ready for Director Review</Status>
    <Comment xmlns="807d2b1c-adf4-4795-b92a-f5e245800038" xsi:nil="true"/>
    <TaxCatchAll xmlns="c8f9c7e0-6682-419d-a909-cda05b6ce1a7">
      <Value>10</Value>
    </TaxCatchAll>
    <Status_x0020__x002d__x0020_Policy xmlns="807d2b1c-adf4-4795-b92a-f5e245800038">Comments incorporated</Status_x0020__x002d__x0020_Policy>
    <Status_x0020__x002d__x0020_Research xmlns="807d2b1c-adf4-4795-b92a-f5e245800038">Review pending</Status_x0020__x002d__x0020_Research>
    <Status_x0020__x002d__x0020_Counsel xmlns="807d2b1c-adf4-4795-b92a-f5e245800038">Review pending</Status_x0020__x002d__x0020_Counsel>
    <c4269b1b5a244d6cade965ef625899db xmlns="c8f9c7e0-6682-419d-a909-cda05b6ce1a7">
      <Terms xmlns="http://schemas.microsoft.com/office/infopath/2007/PartnerControls">
        <TermInfo xmlns="http://schemas.microsoft.com/office/infopath/2007/PartnerControls">
          <TermName xmlns="http://schemas.microsoft.com/office/infopath/2007/PartnerControls">Policy Oversight</TermName>
          <TermId xmlns="http://schemas.microsoft.com/office/infopath/2007/PartnerControls">9e73cd62-51d1-4f21-b0a3-49eba8e385d1</TermId>
        </TermInfo>
      </Terms>
    </c4269b1b5a244d6cade965ef625899db>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30B5FD8D7FAC941A47B86D1F4C7EF3B" ma:contentTypeVersion="9" ma:contentTypeDescription="Create a new document." ma:contentTypeScope="" ma:versionID="6b1bc9517cba7455d2da4366aae5dd21">
  <xsd:schema xmlns:xsd="http://www.w3.org/2001/XMLSchema" xmlns:xs="http://www.w3.org/2001/XMLSchema" xmlns:p="http://schemas.microsoft.com/office/2006/metadata/properties" xmlns:ns2="807d2b1c-adf4-4795-b92a-f5e245800038" xmlns:ns3="c8f9c7e0-6682-419d-a909-cda05b6ce1a7" targetNamespace="http://schemas.microsoft.com/office/2006/metadata/properties" ma:root="true" ma:fieldsID="7e5c706863c45ad45fed3255ad36305e" ns2:_="" ns3:_="">
    <xsd:import namespace="807d2b1c-adf4-4795-b92a-f5e245800038"/>
    <xsd:import namespace="c8f9c7e0-6682-419d-a909-cda05b6ce1a7"/>
    <xsd:element name="properties">
      <xsd:complexType>
        <xsd:sequence>
          <xsd:element name="documentManagement">
            <xsd:complexType>
              <xsd:all>
                <xsd:element ref="ns2:Status" minOccurs="0"/>
                <xsd:element ref="ns2:Comment" minOccurs="0"/>
                <xsd:element ref="ns3:c4269b1b5a244d6cade965ef625899db" minOccurs="0"/>
                <xsd:element ref="ns3:TaxCatchAll" minOccurs="0"/>
                <xsd:element ref="ns2:Status_x0020__x002d__x0020_Policy" minOccurs="0"/>
                <xsd:element ref="ns2:Status_x0020__x002d__x0020_Research" minOccurs="0"/>
                <xsd:element ref="ns2:Status_x0020__x002d__x0020_Counse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7d2b1c-adf4-4795-b92a-f5e245800038" elementFormDefault="qualified">
    <xsd:import namespace="http://schemas.microsoft.com/office/2006/documentManagement/types"/>
    <xsd:import namespace="http://schemas.microsoft.com/office/infopath/2007/PartnerControls"/>
    <xsd:element name="Status" ma:index="8" nillable="true" ma:displayName="Status" ma:description="What is the current status of this document?" ma:format="RadioButtons" ma:internalName="Status">
      <xsd:simpleType>
        <xsd:union memberTypes="dms:Text">
          <xsd:simpleType>
            <xsd:restriction base="dms:Choice">
              <xsd:enumeration value="Draft"/>
              <xsd:enumeration value="Ready for Director Review"/>
              <xsd:enumeration value="Director Comments Pending"/>
              <xsd:enumeration value="Ready for A-Team Review"/>
              <xsd:enumeration value="Additional work required"/>
              <xsd:enumeration value="Final Version"/>
            </xsd:restriction>
          </xsd:simpleType>
        </xsd:union>
      </xsd:simpleType>
    </xsd:element>
    <xsd:element name="Comment" ma:index="9" nillable="true" ma:displayName="Comment" ma:internalName="Comment">
      <xsd:simpleType>
        <xsd:restriction base="dms:Text">
          <xsd:maxLength value="25"/>
        </xsd:restriction>
      </xsd:simpleType>
    </xsd:element>
    <xsd:element name="Status_x0020__x002d__x0020_Policy" ma:index="13" nillable="true" ma:displayName="Status - Policy" ma:default="Review pending" ma:description="Indicate the status of the review by Policy" ma:format="Dropdown" ma:internalName="Status_x0020__x002d__x0020_Policy">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Research" ma:index="14" nillable="true" ma:displayName="Status - Research" ma:default="Review pending" ma:description="Indicate the status of the review by Research" ma:format="Dropdown" ma:internalName="Status_x0020__x002d__x0020_Research">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element name="Status_x0020__x002d__x0020_Counsel" ma:index="15" nillable="true" ma:displayName="Status - Counsel" ma:default="Review pending" ma:description="Indicate the status of the review by Counsel" ma:format="Dropdown" ma:internalName="Status_x0020__x002d__x0020_Counsel">
      <xsd:simpleType>
        <xsd:union memberTypes="dms:Text">
          <xsd:simpleType>
            <xsd:restriction base="dms:Choice">
              <xsd:enumeration value="Review pending"/>
              <xsd:enumeration value="Comments pending"/>
              <xsd:enumeration value="Comments pending &amp; want to see it again"/>
              <xsd:enumeration value="Comments incorporated"/>
              <xsd:enumeration value="No Comments"/>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c8f9c7e0-6682-419d-a909-cda05b6ce1a7" elementFormDefault="qualified">
    <xsd:import namespace="http://schemas.microsoft.com/office/2006/documentManagement/types"/>
    <xsd:import namespace="http://schemas.microsoft.com/office/infopath/2007/PartnerControls"/>
    <xsd:element name="c4269b1b5a244d6cade965ef625899db" ma:index="11" nillable="true" ma:taxonomy="true" ma:internalName="c4269b1b5a244d6cade965ef625899db" ma:taxonomyFieldName="Committee" ma:displayName="Committee" ma:default="" ma:fieldId="{c4269b1b-5a24-4d6c-ade9-65ef625899db}" ma:sspId="09d43ddc-1a97-435c-9af9-0bb7717532f3" ma:termSetId="daa0dd1a-8990-4ffa-bf6d-8a700896fba3"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c982f4c0-1e9c-4234-ab42-12852a6abd89}" ma:internalName="TaxCatchAll" ma:showField="CatchAllData" ma:web="c8f9c7e0-6682-419d-a909-cda05b6ce1a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LongProperties xmlns="http://schemas.microsoft.com/office/2006/metadata/longProperties"/>
</file>

<file path=customXml/itemProps1.xml><?xml version="1.0" encoding="utf-8"?>
<ds:datastoreItem xmlns:ds="http://schemas.openxmlformats.org/officeDocument/2006/customXml" ds:itemID="{EB5E6D17-CF6E-4121-AA9E-1BD45E973AFC}"/>
</file>

<file path=customXml/itemProps2.xml><?xml version="1.0" encoding="utf-8"?>
<ds:datastoreItem xmlns:ds="http://schemas.openxmlformats.org/officeDocument/2006/customXml" ds:itemID="{AD6D3A5B-8159-4118-A66B-A3C9785F29EB}"/>
</file>

<file path=customXml/itemProps3.xml><?xml version="1.0" encoding="utf-8"?>
<ds:datastoreItem xmlns:ds="http://schemas.openxmlformats.org/officeDocument/2006/customXml" ds:itemID="{20CFF990-407F-42A6-96A2-70D279E3ACBF}"/>
</file>

<file path=customXml/itemProps4.xml><?xml version="1.0" encoding="utf-8"?>
<ds:datastoreItem xmlns:ds="http://schemas.openxmlformats.org/officeDocument/2006/customXml" ds:itemID="{D2E6FE3C-4F50-445D-BC3F-DD4DD1678C3E}"/>
</file>

<file path=docProps/app.xml><?xml version="1.0" encoding="utf-8"?>
<Properties xmlns="http://schemas.openxmlformats.org/officeDocument/2006/extended-properties" xmlns:vt="http://schemas.openxmlformats.org/officeDocument/2006/docPropsVTypes">
  <Template/>
  <TotalTime>2330</TotalTime>
  <Words>531</Words>
  <Application>Microsoft Office PowerPoint</Application>
  <PresentationFormat>On-screen Show (4:3)</PresentationFormat>
  <Paragraphs>80</Paragraphs>
  <Slides>10</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Myriad Pro</vt:lpstr>
      <vt:lpstr>Wingdings</vt:lpstr>
      <vt:lpstr>Expo</vt:lpstr>
      <vt:lpstr>1_Expo</vt:lpstr>
      <vt:lpstr>Policy Oversight Committee (POC) Report</vt:lpstr>
      <vt:lpstr>The Problem</vt:lpstr>
      <vt:lpstr>OPTN Strategic Goal</vt:lpstr>
      <vt:lpstr>Goal of the Proposal</vt:lpstr>
      <vt:lpstr>How the Proposal will Achieve its Goal</vt:lpstr>
      <vt:lpstr>What’s a “non-substantive” change?</vt:lpstr>
      <vt:lpstr>Supporting Evidence</vt:lpstr>
      <vt:lpstr>Overall Project Impact</vt:lpstr>
      <vt:lpstr>Resolution</vt:lpstr>
      <vt:lpstr>Questions?</vt:lpstr>
    </vt:vector>
  </TitlesOfParts>
  <Company>UNOS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POC Non-substantive Changes to Policy </dc:title>
  <dc:creator>Kevin Smolen</dc:creator>
  <cp:lastModifiedBy>Leigh A. Kades</cp:lastModifiedBy>
  <cp:revision>132</cp:revision>
  <dcterms:created xsi:type="dcterms:W3CDTF">2010-09-17T15:26:33Z</dcterms:created>
  <dcterms:modified xsi:type="dcterms:W3CDTF">2014-11-07T19:06:40Z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0x010100E30B5FD8D7FAC941A47B86D1F4C7EF3B</vt:lpwstr>
  </property>
  <property fmtid="{D5CDD505-2E9C-101B-9397-08002B2CF9AE}" pid="3" name="ContentType">
    <vt:lpwstr>Document</vt:lpwstr>
  </property>
  <property fmtid="{D5CDD505-2E9C-101B-9397-08002B2CF9AE}" pid="4" name="Committee">
    <vt:lpwstr>10;#Policy Oversight|9e73cd62-51d1-4f21-b0a3-49eba8e385d1</vt:lpwstr>
  </property>
</Properties>
</file>