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4102" r:id="rId5"/>
  </p:sldMasterIdLst>
  <p:notesMasterIdLst>
    <p:notesMasterId r:id="rId18"/>
  </p:notesMasterIdLst>
  <p:sldIdLst>
    <p:sldId id="256" r:id="rId6"/>
    <p:sldId id="268" r:id="rId7"/>
    <p:sldId id="257" r:id="rId8"/>
    <p:sldId id="258" r:id="rId9"/>
    <p:sldId id="274" r:id="rId10"/>
    <p:sldId id="260" r:id="rId11"/>
    <p:sldId id="276" r:id="rId12"/>
    <p:sldId id="275" r:id="rId13"/>
    <p:sldId id="266" r:id="rId14"/>
    <p:sldId id="271" r:id="rId15"/>
    <p:sldId id="272" r:id="rId16"/>
    <p:sldId id="273"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118" autoAdjust="0"/>
  </p:normalViewPr>
  <p:slideViewPr>
    <p:cSldViewPr snapToGrid="0" snapToObjects="1">
      <p:cViewPr varScale="1">
        <p:scale>
          <a:sx n="65" d="100"/>
          <a:sy n="65" d="100"/>
        </p:scale>
        <p:origin x="21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2"/>
          <c:order val="0"/>
          <c:tx>
            <c:strRef>
              <c:f>Data!$C$1</c:f>
              <c:strCache>
                <c:ptCount val="1"/>
                <c:pt idx="0">
                  <c:v>Total Implementation Hours</c:v>
                </c:pt>
              </c:strCache>
            </c:strRef>
          </c:tx>
          <c:spPr>
            <a:ln w="25400" cap="rnd">
              <a:noFill/>
              <a:round/>
            </a:ln>
            <a:effectLst/>
          </c:spPr>
          <c:marker>
            <c:symbol val="circle"/>
            <c:size val="5"/>
            <c:spPr>
              <a:solidFill>
                <a:schemeClr val="accent3"/>
              </a:solidFill>
              <a:ln w="9525">
                <a:solidFill>
                  <a:schemeClr val="accent3"/>
                </a:solidFill>
              </a:ln>
              <a:effectLst/>
            </c:spPr>
          </c:marker>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3"/>
          <c:order val="1"/>
          <c:tx>
            <c:strRef>
              <c:f>Sheet2!$A$25</c:f>
              <c:strCache>
                <c:ptCount val="1"/>
                <c:pt idx="0">
                  <c:v>Lung Allocation Score (LAS) Calculation Policy Clarification</c:v>
                </c:pt>
              </c:strCache>
            </c:strRef>
          </c:tx>
          <c:spPr>
            <a:ln w="25400" cap="rnd">
              <a:noFill/>
              <a:round/>
            </a:ln>
            <a:effectLst/>
          </c:spPr>
          <c:marker>
            <c:symbol val="circle"/>
            <c:size val="5"/>
            <c:spPr>
              <a:solidFill>
                <a:schemeClr val="accent4"/>
              </a:solidFill>
              <a:ln w="9525">
                <a:solidFill>
                  <a:schemeClr val="accent4"/>
                </a:solidFill>
              </a:ln>
              <a:effectLst/>
            </c:spPr>
          </c:marker>
          <c:xVal>
            <c:numRef>
              <c:f>Sheet2!$B$28</c:f>
              <c:numCache>
                <c:formatCode>General</c:formatCode>
                <c:ptCount val="1"/>
                <c:pt idx="0">
                  <c:v>10</c:v>
                </c:pt>
              </c:numCache>
            </c:numRef>
          </c:xVal>
          <c:yVal>
            <c:numRef>
              <c:f>Sheet2!$C$28</c:f>
              <c:numCache>
                <c:formatCode>General</c:formatCode>
                <c:ptCount val="1"/>
                <c:pt idx="0">
                  <c:v>0</c:v>
                </c:pt>
              </c:numCache>
            </c:numRef>
          </c:yVal>
          <c:smooth val="0"/>
        </c:ser>
        <c:ser>
          <c:idx val="0"/>
          <c:order val="2"/>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3"/>
          <c:tx>
            <c:strRef>
              <c:f>Sheet2!$A$25</c:f>
              <c:strCache>
                <c:ptCount val="1"/>
                <c:pt idx="0">
                  <c:v>Lung Allocation Score (LAS) Calculation Policy Clarification</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10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129497624"/>
        <c:axId val="319072680"/>
      </c:scatterChart>
      <c:valAx>
        <c:axId val="129497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9072680"/>
        <c:crossesAt val="0"/>
        <c:crossBetween val="midCat"/>
      </c:valAx>
      <c:valAx>
        <c:axId val="31907268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12949762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Lung Allocation Score (LAS) Calculation Policy Clarification</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319073464"/>
        <c:axId val="319073856"/>
      </c:scatterChart>
      <c:valAx>
        <c:axId val="319073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9073856"/>
        <c:crossesAt val="0"/>
        <c:crossBetween val="midCat"/>
      </c:valAx>
      <c:valAx>
        <c:axId val="31907385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1907346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AA9640-5896-4CA5-B024-DA9093E2875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D043F78-080D-416A-AE73-2D5002F03F65}">
      <dgm:prSet/>
      <dgm:spPr/>
      <dgm:t>
        <a:bodyPr/>
        <a:lstStyle/>
        <a:p>
          <a:pPr rtl="0"/>
          <a:r>
            <a:rPr lang="en-US" dirty="0" smtClean="0">
              <a:latin typeface="Arial" panose="020B0604020202020204" pitchFamily="34" charset="0"/>
              <a:cs typeface="Arial" panose="020B0604020202020204" pitchFamily="34" charset="0"/>
            </a:rPr>
            <a:t>Multiple modifications to LAS system scheduled to be implemented in February 2015 </a:t>
          </a:r>
          <a:endParaRPr lang="en-US" dirty="0">
            <a:latin typeface="Arial" panose="020B0604020202020204" pitchFamily="34" charset="0"/>
            <a:cs typeface="Arial" panose="020B0604020202020204" pitchFamily="34" charset="0"/>
          </a:endParaRPr>
        </a:p>
      </dgm:t>
    </dgm:pt>
    <dgm:pt modelId="{F5F46C50-D8BC-44DB-95D3-66415F48C8BF}" type="parTrans" cxnId="{AD487D72-CE73-4D89-BB55-5EA5E8E33D46}">
      <dgm:prSet/>
      <dgm:spPr/>
      <dgm:t>
        <a:bodyPr/>
        <a:lstStyle/>
        <a:p>
          <a:endParaRPr lang="en-US">
            <a:latin typeface="Arial" panose="020B0604020202020204" pitchFamily="34" charset="0"/>
            <a:cs typeface="Arial" panose="020B0604020202020204" pitchFamily="34" charset="0"/>
          </a:endParaRPr>
        </a:p>
      </dgm:t>
    </dgm:pt>
    <dgm:pt modelId="{B6DBE08A-868D-40BA-9116-F8D9D3D89491}" type="sibTrans" cxnId="{AD487D72-CE73-4D89-BB55-5EA5E8E33D46}">
      <dgm:prSet/>
      <dgm:spPr/>
      <dgm:t>
        <a:bodyPr/>
        <a:lstStyle/>
        <a:p>
          <a:endParaRPr lang="en-US">
            <a:latin typeface="Arial" panose="020B0604020202020204" pitchFamily="34" charset="0"/>
            <a:cs typeface="Arial" panose="020B0604020202020204" pitchFamily="34" charset="0"/>
          </a:endParaRPr>
        </a:p>
      </dgm:t>
    </dgm:pt>
    <dgm:pt modelId="{810C1DF9-C0D4-423B-85ED-6C7FCDE6AE8A}">
      <dgm:prSet/>
      <dgm:spPr/>
      <dgm:t>
        <a:bodyPr/>
        <a:lstStyle/>
        <a:p>
          <a:pPr rtl="0"/>
          <a:r>
            <a:rPr lang="en-US" dirty="0" smtClean="0">
              <a:latin typeface="Arial" panose="020B0604020202020204" pitchFamily="34" charset="0"/>
              <a:cs typeface="Arial" panose="020B0604020202020204" pitchFamily="34" charset="0"/>
            </a:rPr>
            <a:t>During implementation, UNOS staff identified unclear policy language</a:t>
          </a:r>
          <a:endParaRPr lang="en-US" dirty="0">
            <a:latin typeface="Arial" panose="020B0604020202020204" pitchFamily="34" charset="0"/>
            <a:cs typeface="Arial" panose="020B0604020202020204" pitchFamily="34" charset="0"/>
          </a:endParaRPr>
        </a:p>
      </dgm:t>
    </dgm:pt>
    <dgm:pt modelId="{F2F424AB-BAB4-45AE-88BC-882EB534B8F9}" type="parTrans" cxnId="{E3D9B72B-1292-417B-9DDB-69A8F0353B13}">
      <dgm:prSet/>
      <dgm:spPr/>
      <dgm:t>
        <a:bodyPr/>
        <a:lstStyle/>
        <a:p>
          <a:endParaRPr lang="en-US">
            <a:latin typeface="Arial" panose="020B0604020202020204" pitchFamily="34" charset="0"/>
            <a:cs typeface="Arial" panose="020B0604020202020204" pitchFamily="34" charset="0"/>
          </a:endParaRPr>
        </a:p>
      </dgm:t>
    </dgm:pt>
    <dgm:pt modelId="{9C4AEBFE-9AEF-4544-9DA2-BED7CC832539}" type="sibTrans" cxnId="{E3D9B72B-1292-417B-9DDB-69A8F0353B13}">
      <dgm:prSet/>
      <dgm:spPr/>
      <dgm:t>
        <a:bodyPr/>
        <a:lstStyle/>
        <a:p>
          <a:endParaRPr lang="en-US">
            <a:latin typeface="Arial" panose="020B0604020202020204" pitchFamily="34" charset="0"/>
            <a:cs typeface="Arial" panose="020B0604020202020204" pitchFamily="34" charset="0"/>
          </a:endParaRPr>
        </a:p>
      </dgm:t>
    </dgm:pt>
    <dgm:pt modelId="{C825349B-9980-43AE-A2B2-F8F7A8E46FE5}" type="pres">
      <dgm:prSet presAssocID="{CEAA9640-5896-4CA5-B024-DA9093E2875A}" presName="linear" presStyleCnt="0">
        <dgm:presLayoutVars>
          <dgm:animLvl val="lvl"/>
          <dgm:resizeHandles val="exact"/>
        </dgm:presLayoutVars>
      </dgm:prSet>
      <dgm:spPr/>
      <dgm:t>
        <a:bodyPr/>
        <a:lstStyle/>
        <a:p>
          <a:endParaRPr lang="en-US"/>
        </a:p>
      </dgm:t>
    </dgm:pt>
    <dgm:pt modelId="{4A85FA6B-590A-4298-B312-1D29305B91AD}" type="pres">
      <dgm:prSet presAssocID="{9D043F78-080D-416A-AE73-2D5002F03F65}" presName="parentText" presStyleLbl="node1" presStyleIdx="0" presStyleCnt="2" custLinFactNeighborX="1465">
        <dgm:presLayoutVars>
          <dgm:chMax val="0"/>
          <dgm:bulletEnabled val="1"/>
        </dgm:presLayoutVars>
      </dgm:prSet>
      <dgm:spPr/>
      <dgm:t>
        <a:bodyPr/>
        <a:lstStyle/>
        <a:p>
          <a:endParaRPr lang="en-US"/>
        </a:p>
      </dgm:t>
    </dgm:pt>
    <dgm:pt modelId="{C663094F-C761-4A6F-A0A1-18F8982F62F7}" type="pres">
      <dgm:prSet presAssocID="{B6DBE08A-868D-40BA-9116-F8D9D3D89491}" presName="spacer" presStyleCnt="0"/>
      <dgm:spPr/>
    </dgm:pt>
    <dgm:pt modelId="{5006CD43-5271-43E4-A100-286A777FD840}" type="pres">
      <dgm:prSet presAssocID="{810C1DF9-C0D4-423B-85ED-6C7FCDE6AE8A}" presName="parentText" presStyleLbl="node1" presStyleIdx="1" presStyleCnt="2">
        <dgm:presLayoutVars>
          <dgm:chMax val="0"/>
          <dgm:bulletEnabled val="1"/>
        </dgm:presLayoutVars>
      </dgm:prSet>
      <dgm:spPr/>
      <dgm:t>
        <a:bodyPr/>
        <a:lstStyle/>
        <a:p>
          <a:endParaRPr lang="en-US"/>
        </a:p>
      </dgm:t>
    </dgm:pt>
  </dgm:ptLst>
  <dgm:cxnLst>
    <dgm:cxn modelId="{AD487D72-CE73-4D89-BB55-5EA5E8E33D46}" srcId="{CEAA9640-5896-4CA5-B024-DA9093E2875A}" destId="{9D043F78-080D-416A-AE73-2D5002F03F65}" srcOrd="0" destOrd="0" parTransId="{F5F46C50-D8BC-44DB-95D3-66415F48C8BF}" sibTransId="{B6DBE08A-868D-40BA-9116-F8D9D3D89491}"/>
    <dgm:cxn modelId="{0C5D507E-042E-47AD-9026-CD6545C7D13A}" type="presOf" srcId="{810C1DF9-C0D4-423B-85ED-6C7FCDE6AE8A}" destId="{5006CD43-5271-43E4-A100-286A777FD840}" srcOrd="0" destOrd="0" presId="urn:microsoft.com/office/officeart/2005/8/layout/vList2"/>
    <dgm:cxn modelId="{E3D9B72B-1292-417B-9DDB-69A8F0353B13}" srcId="{CEAA9640-5896-4CA5-B024-DA9093E2875A}" destId="{810C1DF9-C0D4-423B-85ED-6C7FCDE6AE8A}" srcOrd="1" destOrd="0" parTransId="{F2F424AB-BAB4-45AE-88BC-882EB534B8F9}" sibTransId="{9C4AEBFE-9AEF-4544-9DA2-BED7CC832539}"/>
    <dgm:cxn modelId="{52727CCD-4044-4BFF-8917-ED86B924FB0E}" type="presOf" srcId="{CEAA9640-5896-4CA5-B024-DA9093E2875A}" destId="{C825349B-9980-43AE-A2B2-F8F7A8E46FE5}" srcOrd="0" destOrd="0" presId="urn:microsoft.com/office/officeart/2005/8/layout/vList2"/>
    <dgm:cxn modelId="{04D5B2C1-063B-424C-A205-EFEFEC816DEB}" type="presOf" srcId="{9D043F78-080D-416A-AE73-2D5002F03F65}" destId="{4A85FA6B-590A-4298-B312-1D29305B91AD}" srcOrd="0" destOrd="0" presId="urn:microsoft.com/office/officeart/2005/8/layout/vList2"/>
    <dgm:cxn modelId="{6B9D0BB4-2893-4FA8-862F-840A4A6FB092}" type="presParOf" srcId="{C825349B-9980-43AE-A2B2-F8F7A8E46FE5}" destId="{4A85FA6B-590A-4298-B312-1D29305B91AD}" srcOrd="0" destOrd="0" presId="urn:microsoft.com/office/officeart/2005/8/layout/vList2"/>
    <dgm:cxn modelId="{3A2887E0-C362-471F-8398-D164EB1E69B5}" type="presParOf" srcId="{C825349B-9980-43AE-A2B2-F8F7A8E46FE5}" destId="{C663094F-C761-4A6F-A0A1-18F8982F62F7}" srcOrd="1" destOrd="0" presId="urn:microsoft.com/office/officeart/2005/8/layout/vList2"/>
    <dgm:cxn modelId="{B607AEFE-A6A7-4ACA-843A-75C30307A116}" type="presParOf" srcId="{C825349B-9980-43AE-A2B2-F8F7A8E46FE5}" destId="{5006CD43-5271-43E4-A100-286A777FD84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59BC92-7A3E-4BBF-81B6-3E3D37ED813D}"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B5880A50-27EB-4A1C-9FB7-1420195A1CF3}">
      <dgm:prSet/>
      <dgm:spPr/>
      <dgm:t>
        <a:bodyPr/>
        <a:lstStyle/>
        <a:p>
          <a:pPr rtl="0"/>
          <a:r>
            <a:rPr lang="en-US" dirty="0" smtClean="0">
              <a:latin typeface="Arial" panose="020B0604020202020204" pitchFamily="34" charset="0"/>
              <a:cs typeface="Arial" panose="020B0604020202020204" pitchFamily="34" charset="0"/>
            </a:rPr>
            <a:t>Unclear policy language  lead to programming questions and calculation errors</a:t>
          </a:r>
          <a:endParaRPr lang="en-US" dirty="0">
            <a:latin typeface="Arial" panose="020B0604020202020204" pitchFamily="34" charset="0"/>
            <a:cs typeface="Arial" panose="020B0604020202020204" pitchFamily="34" charset="0"/>
          </a:endParaRPr>
        </a:p>
      </dgm:t>
    </dgm:pt>
    <dgm:pt modelId="{C26B04F1-7263-4FFE-8BE3-D79F29962DFC}" type="parTrans" cxnId="{9EB843A3-49DD-4C95-8BF5-5A7EEE703E0F}">
      <dgm:prSet/>
      <dgm:spPr/>
      <dgm:t>
        <a:bodyPr/>
        <a:lstStyle/>
        <a:p>
          <a:endParaRPr lang="en-US">
            <a:latin typeface="Arial" panose="020B0604020202020204" pitchFamily="34" charset="0"/>
            <a:cs typeface="Arial" panose="020B0604020202020204" pitchFamily="34" charset="0"/>
          </a:endParaRPr>
        </a:p>
      </dgm:t>
    </dgm:pt>
    <dgm:pt modelId="{D32410A4-DE1D-48A7-912A-DDE26B124C8C}" type="sibTrans" cxnId="{9EB843A3-49DD-4C95-8BF5-5A7EEE703E0F}">
      <dgm:prSet/>
      <dgm:spPr/>
      <dgm:t>
        <a:bodyPr/>
        <a:lstStyle/>
        <a:p>
          <a:endParaRPr lang="en-US">
            <a:latin typeface="Arial" panose="020B0604020202020204" pitchFamily="34" charset="0"/>
            <a:cs typeface="Arial" panose="020B0604020202020204" pitchFamily="34" charset="0"/>
          </a:endParaRPr>
        </a:p>
      </dgm:t>
    </dgm:pt>
    <dgm:pt modelId="{0045630D-F095-4095-8D7F-BD23FD9AC07F}" type="pres">
      <dgm:prSet presAssocID="{3A59BC92-7A3E-4BBF-81B6-3E3D37ED813D}" presName="Name0" presStyleCnt="0">
        <dgm:presLayoutVars>
          <dgm:dir/>
          <dgm:resizeHandles val="exact"/>
        </dgm:presLayoutVars>
      </dgm:prSet>
      <dgm:spPr/>
      <dgm:t>
        <a:bodyPr/>
        <a:lstStyle/>
        <a:p>
          <a:endParaRPr lang="en-US"/>
        </a:p>
      </dgm:t>
    </dgm:pt>
    <dgm:pt modelId="{703388D7-C3F0-4C50-A643-5D1478285B45}" type="pres">
      <dgm:prSet presAssocID="{B5880A50-27EB-4A1C-9FB7-1420195A1CF3}" presName="node" presStyleLbl="node1" presStyleIdx="0" presStyleCnt="1">
        <dgm:presLayoutVars>
          <dgm:bulletEnabled val="1"/>
        </dgm:presLayoutVars>
      </dgm:prSet>
      <dgm:spPr/>
      <dgm:t>
        <a:bodyPr/>
        <a:lstStyle/>
        <a:p>
          <a:endParaRPr lang="en-US"/>
        </a:p>
      </dgm:t>
    </dgm:pt>
  </dgm:ptLst>
  <dgm:cxnLst>
    <dgm:cxn modelId="{9E21D66F-9628-4D05-B25F-592CB67ED7D1}" type="presOf" srcId="{B5880A50-27EB-4A1C-9FB7-1420195A1CF3}" destId="{703388D7-C3F0-4C50-A643-5D1478285B45}" srcOrd="0" destOrd="0" presId="urn:microsoft.com/office/officeart/2005/8/layout/hList6"/>
    <dgm:cxn modelId="{3B54E1B4-A20B-4BF3-AD74-7528096FD9AF}" type="presOf" srcId="{3A59BC92-7A3E-4BBF-81B6-3E3D37ED813D}" destId="{0045630D-F095-4095-8D7F-BD23FD9AC07F}" srcOrd="0" destOrd="0" presId="urn:microsoft.com/office/officeart/2005/8/layout/hList6"/>
    <dgm:cxn modelId="{9EB843A3-49DD-4C95-8BF5-5A7EEE703E0F}" srcId="{3A59BC92-7A3E-4BBF-81B6-3E3D37ED813D}" destId="{B5880A50-27EB-4A1C-9FB7-1420195A1CF3}" srcOrd="0" destOrd="0" parTransId="{C26B04F1-7263-4FFE-8BE3-D79F29962DFC}" sibTransId="{D32410A4-DE1D-48A7-912A-DDE26B124C8C}"/>
    <dgm:cxn modelId="{AB9F3E63-6EA1-4AC3-9775-D398B6E1C27B}" type="presParOf" srcId="{0045630D-F095-4095-8D7F-BD23FD9AC07F}" destId="{703388D7-C3F0-4C50-A643-5D1478285B45}"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7B8385-2F08-41EC-8E6A-35D19C96BD1A}"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A359685C-BEA4-4D57-A1FD-2BAA31F94B06}">
      <dgm:prSet/>
      <dgm:spPr/>
      <dgm:t>
        <a:bodyPr/>
        <a:lstStyle/>
        <a:p>
          <a:pPr rtl="0"/>
          <a:r>
            <a:rPr lang="en-US" dirty="0" smtClean="0">
              <a:latin typeface="Arial" panose="020B0604020202020204" pitchFamily="34" charset="0"/>
              <a:cs typeface="Arial" panose="020B0604020202020204" pitchFamily="34" charset="0"/>
            </a:rPr>
            <a:t>#6: Promote the Efficient Management of the OPTN</a:t>
          </a:r>
          <a:endParaRPr lang="en-US" dirty="0">
            <a:latin typeface="Arial" panose="020B0604020202020204" pitchFamily="34" charset="0"/>
            <a:cs typeface="Arial" panose="020B0604020202020204" pitchFamily="34" charset="0"/>
          </a:endParaRPr>
        </a:p>
      </dgm:t>
    </dgm:pt>
    <dgm:pt modelId="{138BC968-FF9F-4A3D-890E-9A3F02D2E33E}" type="parTrans" cxnId="{52CC60D8-F22B-4326-82AF-37F34860B089}">
      <dgm:prSet/>
      <dgm:spPr/>
      <dgm:t>
        <a:bodyPr/>
        <a:lstStyle/>
        <a:p>
          <a:endParaRPr lang="en-US">
            <a:latin typeface="Arial" panose="020B0604020202020204" pitchFamily="34" charset="0"/>
            <a:cs typeface="Arial" panose="020B0604020202020204" pitchFamily="34" charset="0"/>
          </a:endParaRPr>
        </a:p>
      </dgm:t>
    </dgm:pt>
    <dgm:pt modelId="{B1990E8B-88CB-451A-BC00-A351B08A3396}" type="sibTrans" cxnId="{52CC60D8-F22B-4326-82AF-37F34860B089}">
      <dgm:prSet/>
      <dgm:spPr/>
      <dgm:t>
        <a:bodyPr/>
        <a:lstStyle/>
        <a:p>
          <a:endParaRPr lang="en-US">
            <a:latin typeface="Arial" panose="020B0604020202020204" pitchFamily="34" charset="0"/>
            <a:cs typeface="Arial" panose="020B0604020202020204" pitchFamily="34" charset="0"/>
          </a:endParaRPr>
        </a:p>
      </dgm:t>
    </dgm:pt>
    <dgm:pt modelId="{6BD79B4C-FC4D-4DB2-B75C-C8C01F9D5B9B}">
      <dgm:prSet/>
      <dgm:spPr/>
      <dgm:t>
        <a:bodyPr/>
        <a:lstStyle/>
        <a:p>
          <a:pPr rtl="0"/>
          <a:r>
            <a:rPr lang="en-US" dirty="0" smtClean="0">
              <a:latin typeface="Arial" panose="020B0604020202020204" pitchFamily="34" charset="0"/>
              <a:cs typeface="Arial" panose="020B0604020202020204" pitchFamily="34" charset="0"/>
            </a:rPr>
            <a:t>Simplify policies and procedures for efficient and effective implementation</a:t>
          </a:r>
          <a:endParaRPr lang="en-US" dirty="0">
            <a:latin typeface="Arial" panose="020B0604020202020204" pitchFamily="34" charset="0"/>
            <a:cs typeface="Arial" panose="020B0604020202020204" pitchFamily="34" charset="0"/>
          </a:endParaRPr>
        </a:p>
      </dgm:t>
    </dgm:pt>
    <dgm:pt modelId="{B6FAFA36-E958-46E0-9EE3-99E9509B305A}" type="parTrans" cxnId="{D80AA311-3B38-44C5-A9C5-6D5FB557B1DD}">
      <dgm:prSet/>
      <dgm:spPr/>
      <dgm:t>
        <a:bodyPr/>
        <a:lstStyle/>
        <a:p>
          <a:endParaRPr lang="en-US">
            <a:latin typeface="Arial" panose="020B0604020202020204" pitchFamily="34" charset="0"/>
            <a:cs typeface="Arial" panose="020B0604020202020204" pitchFamily="34" charset="0"/>
          </a:endParaRPr>
        </a:p>
      </dgm:t>
    </dgm:pt>
    <dgm:pt modelId="{610CA7C6-EB62-4DB2-AFA7-B0D3F51A78EB}" type="sibTrans" cxnId="{D80AA311-3B38-44C5-A9C5-6D5FB557B1DD}">
      <dgm:prSet/>
      <dgm:spPr/>
      <dgm:t>
        <a:bodyPr/>
        <a:lstStyle/>
        <a:p>
          <a:endParaRPr lang="en-US">
            <a:latin typeface="Arial" panose="020B0604020202020204" pitchFamily="34" charset="0"/>
            <a:cs typeface="Arial" panose="020B0604020202020204" pitchFamily="34" charset="0"/>
          </a:endParaRPr>
        </a:p>
      </dgm:t>
    </dgm:pt>
    <dgm:pt modelId="{C0F9DCB7-FAC9-4307-ADF1-7BDAC76C011D}" type="pres">
      <dgm:prSet presAssocID="{097B8385-2F08-41EC-8E6A-35D19C96BD1A}" presName="Name0" presStyleCnt="0">
        <dgm:presLayoutVars>
          <dgm:dir/>
          <dgm:animLvl val="lvl"/>
          <dgm:resizeHandles val="exact"/>
        </dgm:presLayoutVars>
      </dgm:prSet>
      <dgm:spPr/>
      <dgm:t>
        <a:bodyPr/>
        <a:lstStyle/>
        <a:p>
          <a:endParaRPr lang="en-US"/>
        </a:p>
      </dgm:t>
    </dgm:pt>
    <dgm:pt modelId="{368AD906-9C37-45EB-9DF0-77467E27D216}" type="pres">
      <dgm:prSet presAssocID="{A359685C-BEA4-4D57-A1FD-2BAA31F94B06}" presName="composite" presStyleCnt="0"/>
      <dgm:spPr/>
    </dgm:pt>
    <dgm:pt modelId="{8F210AFD-8084-462D-A416-2DFE328899A3}" type="pres">
      <dgm:prSet presAssocID="{A359685C-BEA4-4D57-A1FD-2BAA31F94B06}" presName="parTx" presStyleLbl="alignNode1" presStyleIdx="0" presStyleCnt="1">
        <dgm:presLayoutVars>
          <dgm:chMax val="0"/>
          <dgm:chPref val="0"/>
          <dgm:bulletEnabled val="1"/>
        </dgm:presLayoutVars>
      </dgm:prSet>
      <dgm:spPr/>
      <dgm:t>
        <a:bodyPr/>
        <a:lstStyle/>
        <a:p>
          <a:endParaRPr lang="en-US"/>
        </a:p>
      </dgm:t>
    </dgm:pt>
    <dgm:pt modelId="{AF35292B-2610-4DEE-A0A2-EA068A4A15E2}" type="pres">
      <dgm:prSet presAssocID="{A359685C-BEA4-4D57-A1FD-2BAA31F94B06}" presName="desTx" presStyleLbl="alignAccFollowNode1" presStyleIdx="0" presStyleCnt="1">
        <dgm:presLayoutVars>
          <dgm:bulletEnabled val="1"/>
        </dgm:presLayoutVars>
      </dgm:prSet>
      <dgm:spPr/>
      <dgm:t>
        <a:bodyPr/>
        <a:lstStyle/>
        <a:p>
          <a:endParaRPr lang="en-US"/>
        </a:p>
      </dgm:t>
    </dgm:pt>
  </dgm:ptLst>
  <dgm:cxnLst>
    <dgm:cxn modelId="{C15B7790-CF5C-4AFB-94EA-5C2BECDE974C}" type="presOf" srcId="{A359685C-BEA4-4D57-A1FD-2BAA31F94B06}" destId="{8F210AFD-8084-462D-A416-2DFE328899A3}" srcOrd="0" destOrd="0" presId="urn:microsoft.com/office/officeart/2005/8/layout/hList1"/>
    <dgm:cxn modelId="{ACC5977F-2FC9-44C7-A564-98A60C2A710A}" type="presOf" srcId="{6BD79B4C-FC4D-4DB2-B75C-C8C01F9D5B9B}" destId="{AF35292B-2610-4DEE-A0A2-EA068A4A15E2}" srcOrd="0" destOrd="0" presId="urn:microsoft.com/office/officeart/2005/8/layout/hList1"/>
    <dgm:cxn modelId="{D80AA311-3B38-44C5-A9C5-6D5FB557B1DD}" srcId="{A359685C-BEA4-4D57-A1FD-2BAA31F94B06}" destId="{6BD79B4C-FC4D-4DB2-B75C-C8C01F9D5B9B}" srcOrd="0" destOrd="0" parTransId="{B6FAFA36-E958-46E0-9EE3-99E9509B305A}" sibTransId="{610CA7C6-EB62-4DB2-AFA7-B0D3F51A78EB}"/>
    <dgm:cxn modelId="{52CC60D8-F22B-4326-82AF-37F34860B089}" srcId="{097B8385-2F08-41EC-8E6A-35D19C96BD1A}" destId="{A359685C-BEA4-4D57-A1FD-2BAA31F94B06}" srcOrd="0" destOrd="0" parTransId="{138BC968-FF9F-4A3D-890E-9A3F02D2E33E}" sibTransId="{B1990E8B-88CB-451A-BC00-A351B08A3396}"/>
    <dgm:cxn modelId="{60774ABC-640E-41C0-AA6E-CEFF0A08FFDF}" type="presOf" srcId="{097B8385-2F08-41EC-8E6A-35D19C96BD1A}" destId="{C0F9DCB7-FAC9-4307-ADF1-7BDAC76C011D}" srcOrd="0" destOrd="0" presId="urn:microsoft.com/office/officeart/2005/8/layout/hList1"/>
    <dgm:cxn modelId="{A1DCE667-E38D-48F7-A380-525E83D51C4C}" type="presParOf" srcId="{C0F9DCB7-FAC9-4307-ADF1-7BDAC76C011D}" destId="{368AD906-9C37-45EB-9DF0-77467E27D216}" srcOrd="0" destOrd="0" presId="urn:microsoft.com/office/officeart/2005/8/layout/hList1"/>
    <dgm:cxn modelId="{06716674-62AA-45B9-B4B1-BD4D4C162731}" type="presParOf" srcId="{368AD906-9C37-45EB-9DF0-77467E27D216}" destId="{8F210AFD-8084-462D-A416-2DFE328899A3}" srcOrd="0" destOrd="0" presId="urn:microsoft.com/office/officeart/2005/8/layout/hList1"/>
    <dgm:cxn modelId="{158CFD13-DCF1-4768-97E0-C6F0942C6F14}" type="presParOf" srcId="{368AD906-9C37-45EB-9DF0-77467E27D216}" destId="{AF35292B-2610-4DEE-A0A2-EA068A4A15E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50FB3E-4EAA-447D-8FA0-E79950CDE1F6}" type="doc">
      <dgm:prSet loTypeId="urn:microsoft.com/office/officeart/2005/8/layout/cycle6" loCatId="relationship" qsTypeId="urn:microsoft.com/office/officeart/2005/8/quickstyle/simple1" qsCatId="simple" csTypeId="urn:microsoft.com/office/officeart/2005/8/colors/colorful2" csCatId="colorful" phldr="1"/>
      <dgm:spPr/>
      <dgm:t>
        <a:bodyPr/>
        <a:lstStyle/>
        <a:p>
          <a:endParaRPr lang="en-US"/>
        </a:p>
      </dgm:t>
    </dgm:pt>
    <dgm:pt modelId="{24F2D911-121F-4545-A4B8-C85BBA8E08FA}">
      <dgm:prSet/>
      <dgm:spPr/>
      <dgm:t>
        <a:bodyPr/>
        <a:lstStyle/>
        <a:p>
          <a:pPr rtl="0"/>
          <a:r>
            <a:rPr lang="en-US" smtClean="0"/>
            <a:t>Modify policy to reflect original intent </a:t>
          </a:r>
          <a:endParaRPr lang="en-US"/>
        </a:p>
      </dgm:t>
    </dgm:pt>
    <dgm:pt modelId="{61CFE31D-B448-4AB6-9498-B6F8052B4A86}" type="parTrans" cxnId="{DB755F45-26BC-4FA7-AF84-138E07337A92}">
      <dgm:prSet/>
      <dgm:spPr/>
      <dgm:t>
        <a:bodyPr/>
        <a:lstStyle/>
        <a:p>
          <a:endParaRPr lang="en-US"/>
        </a:p>
      </dgm:t>
    </dgm:pt>
    <dgm:pt modelId="{D225B2D6-5069-4304-8000-09EAEA0C2EA0}" type="sibTrans" cxnId="{DB755F45-26BC-4FA7-AF84-138E07337A92}">
      <dgm:prSet/>
      <dgm:spPr/>
      <dgm:t>
        <a:bodyPr/>
        <a:lstStyle/>
        <a:p>
          <a:endParaRPr lang="en-US"/>
        </a:p>
      </dgm:t>
    </dgm:pt>
    <dgm:pt modelId="{3296C109-8DBC-487A-8088-7AB29ABFE07E}">
      <dgm:prSet/>
      <dgm:spPr/>
      <dgm:t>
        <a:bodyPr/>
        <a:lstStyle/>
        <a:p>
          <a:pPr rtl="0"/>
          <a:r>
            <a:rPr lang="en-US" dirty="0" smtClean="0"/>
            <a:t>Ensure smooth and timely implementation of LAS modifications</a:t>
          </a:r>
          <a:endParaRPr lang="en-US" dirty="0"/>
        </a:p>
      </dgm:t>
    </dgm:pt>
    <dgm:pt modelId="{26866B6B-26C1-47C2-A80C-DD6E6611AA28}" type="parTrans" cxnId="{ECD60CFD-970D-4C97-AFE2-DA45604265B0}">
      <dgm:prSet/>
      <dgm:spPr/>
      <dgm:t>
        <a:bodyPr/>
        <a:lstStyle/>
        <a:p>
          <a:endParaRPr lang="en-US"/>
        </a:p>
      </dgm:t>
    </dgm:pt>
    <dgm:pt modelId="{1A89820F-FC09-4965-B841-DA0D06DCF879}" type="sibTrans" cxnId="{ECD60CFD-970D-4C97-AFE2-DA45604265B0}">
      <dgm:prSet/>
      <dgm:spPr/>
      <dgm:t>
        <a:bodyPr/>
        <a:lstStyle/>
        <a:p>
          <a:endParaRPr lang="en-US"/>
        </a:p>
      </dgm:t>
    </dgm:pt>
    <dgm:pt modelId="{F14D9299-B527-4A13-90B0-91C16475E087}" type="pres">
      <dgm:prSet presAssocID="{5C50FB3E-4EAA-447D-8FA0-E79950CDE1F6}" presName="cycle" presStyleCnt="0">
        <dgm:presLayoutVars>
          <dgm:dir/>
          <dgm:resizeHandles val="exact"/>
        </dgm:presLayoutVars>
      </dgm:prSet>
      <dgm:spPr/>
      <dgm:t>
        <a:bodyPr/>
        <a:lstStyle/>
        <a:p>
          <a:endParaRPr lang="en-US"/>
        </a:p>
      </dgm:t>
    </dgm:pt>
    <dgm:pt modelId="{00EBAD81-52A0-4BB8-8669-38D331170277}" type="pres">
      <dgm:prSet presAssocID="{24F2D911-121F-4545-A4B8-C85BBA8E08FA}" presName="node" presStyleLbl="node1" presStyleIdx="0" presStyleCnt="2">
        <dgm:presLayoutVars>
          <dgm:bulletEnabled val="1"/>
        </dgm:presLayoutVars>
      </dgm:prSet>
      <dgm:spPr/>
      <dgm:t>
        <a:bodyPr/>
        <a:lstStyle/>
        <a:p>
          <a:endParaRPr lang="en-US"/>
        </a:p>
      </dgm:t>
    </dgm:pt>
    <dgm:pt modelId="{759A0A94-810B-4EC7-89DB-3DFF30D5546E}" type="pres">
      <dgm:prSet presAssocID="{24F2D911-121F-4545-A4B8-C85BBA8E08FA}" presName="spNode" presStyleCnt="0"/>
      <dgm:spPr/>
    </dgm:pt>
    <dgm:pt modelId="{7B795F76-7088-49A7-A9F2-A71EAC69F9D6}" type="pres">
      <dgm:prSet presAssocID="{D225B2D6-5069-4304-8000-09EAEA0C2EA0}" presName="sibTrans" presStyleLbl="sibTrans1D1" presStyleIdx="0" presStyleCnt="2"/>
      <dgm:spPr/>
      <dgm:t>
        <a:bodyPr/>
        <a:lstStyle/>
        <a:p>
          <a:endParaRPr lang="en-US"/>
        </a:p>
      </dgm:t>
    </dgm:pt>
    <dgm:pt modelId="{52C3AAAC-DBEB-4A2F-9C6D-29E1A489C464}" type="pres">
      <dgm:prSet presAssocID="{3296C109-8DBC-487A-8088-7AB29ABFE07E}" presName="node" presStyleLbl="node1" presStyleIdx="1" presStyleCnt="2">
        <dgm:presLayoutVars>
          <dgm:bulletEnabled val="1"/>
        </dgm:presLayoutVars>
      </dgm:prSet>
      <dgm:spPr/>
      <dgm:t>
        <a:bodyPr/>
        <a:lstStyle/>
        <a:p>
          <a:endParaRPr lang="en-US"/>
        </a:p>
      </dgm:t>
    </dgm:pt>
    <dgm:pt modelId="{08CCEE7C-93F5-4588-8A2F-F6159E23D429}" type="pres">
      <dgm:prSet presAssocID="{3296C109-8DBC-487A-8088-7AB29ABFE07E}" presName="spNode" presStyleCnt="0"/>
      <dgm:spPr/>
    </dgm:pt>
    <dgm:pt modelId="{DA1A4648-031A-428E-B9B0-AC01DD39553B}" type="pres">
      <dgm:prSet presAssocID="{1A89820F-FC09-4965-B841-DA0D06DCF879}" presName="sibTrans" presStyleLbl="sibTrans1D1" presStyleIdx="1" presStyleCnt="2"/>
      <dgm:spPr/>
      <dgm:t>
        <a:bodyPr/>
        <a:lstStyle/>
        <a:p>
          <a:endParaRPr lang="en-US"/>
        </a:p>
      </dgm:t>
    </dgm:pt>
  </dgm:ptLst>
  <dgm:cxnLst>
    <dgm:cxn modelId="{31102DA2-8FAE-4C9D-B027-491A0F6B2C86}" type="presOf" srcId="{1A89820F-FC09-4965-B841-DA0D06DCF879}" destId="{DA1A4648-031A-428E-B9B0-AC01DD39553B}" srcOrd="0" destOrd="0" presId="urn:microsoft.com/office/officeart/2005/8/layout/cycle6"/>
    <dgm:cxn modelId="{D48AF101-1722-412F-B60A-3BF04B83E95C}" type="presOf" srcId="{3296C109-8DBC-487A-8088-7AB29ABFE07E}" destId="{52C3AAAC-DBEB-4A2F-9C6D-29E1A489C464}" srcOrd="0" destOrd="0" presId="urn:microsoft.com/office/officeart/2005/8/layout/cycle6"/>
    <dgm:cxn modelId="{DB755F45-26BC-4FA7-AF84-138E07337A92}" srcId="{5C50FB3E-4EAA-447D-8FA0-E79950CDE1F6}" destId="{24F2D911-121F-4545-A4B8-C85BBA8E08FA}" srcOrd="0" destOrd="0" parTransId="{61CFE31D-B448-4AB6-9498-B6F8052B4A86}" sibTransId="{D225B2D6-5069-4304-8000-09EAEA0C2EA0}"/>
    <dgm:cxn modelId="{ECD60CFD-970D-4C97-AFE2-DA45604265B0}" srcId="{5C50FB3E-4EAA-447D-8FA0-E79950CDE1F6}" destId="{3296C109-8DBC-487A-8088-7AB29ABFE07E}" srcOrd="1" destOrd="0" parTransId="{26866B6B-26C1-47C2-A80C-DD6E6611AA28}" sibTransId="{1A89820F-FC09-4965-B841-DA0D06DCF879}"/>
    <dgm:cxn modelId="{38E7AA65-F2CE-45F3-8222-99DCBE2ADA15}" type="presOf" srcId="{5C50FB3E-4EAA-447D-8FA0-E79950CDE1F6}" destId="{F14D9299-B527-4A13-90B0-91C16475E087}" srcOrd="0" destOrd="0" presId="urn:microsoft.com/office/officeart/2005/8/layout/cycle6"/>
    <dgm:cxn modelId="{67D45A8F-A7D6-414A-8D99-12652832ADA5}" type="presOf" srcId="{24F2D911-121F-4545-A4B8-C85BBA8E08FA}" destId="{00EBAD81-52A0-4BB8-8669-38D331170277}" srcOrd="0" destOrd="0" presId="urn:microsoft.com/office/officeart/2005/8/layout/cycle6"/>
    <dgm:cxn modelId="{01159ADD-8CD7-4673-94BE-0229CB40CA08}" type="presOf" srcId="{D225B2D6-5069-4304-8000-09EAEA0C2EA0}" destId="{7B795F76-7088-49A7-A9F2-A71EAC69F9D6}" srcOrd="0" destOrd="0" presId="urn:microsoft.com/office/officeart/2005/8/layout/cycle6"/>
    <dgm:cxn modelId="{75A75694-1A9C-49A9-BD64-48F96398D155}" type="presParOf" srcId="{F14D9299-B527-4A13-90B0-91C16475E087}" destId="{00EBAD81-52A0-4BB8-8669-38D331170277}" srcOrd="0" destOrd="0" presId="urn:microsoft.com/office/officeart/2005/8/layout/cycle6"/>
    <dgm:cxn modelId="{1E7DF2F2-E543-4124-AB28-C98F0A07467D}" type="presParOf" srcId="{F14D9299-B527-4A13-90B0-91C16475E087}" destId="{759A0A94-810B-4EC7-89DB-3DFF30D5546E}" srcOrd="1" destOrd="0" presId="urn:microsoft.com/office/officeart/2005/8/layout/cycle6"/>
    <dgm:cxn modelId="{673FB15B-CFC3-492A-829C-42150C1D3166}" type="presParOf" srcId="{F14D9299-B527-4A13-90B0-91C16475E087}" destId="{7B795F76-7088-49A7-A9F2-A71EAC69F9D6}" srcOrd="2" destOrd="0" presId="urn:microsoft.com/office/officeart/2005/8/layout/cycle6"/>
    <dgm:cxn modelId="{E8970017-BB04-4A5D-9B4F-00864468543E}" type="presParOf" srcId="{F14D9299-B527-4A13-90B0-91C16475E087}" destId="{52C3AAAC-DBEB-4A2F-9C6D-29E1A489C464}" srcOrd="3" destOrd="0" presId="urn:microsoft.com/office/officeart/2005/8/layout/cycle6"/>
    <dgm:cxn modelId="{5A500822-AC8E-4B59-BDAD-B12929EA6C5F}" type="presParOf" srcId="{F14D9299-B527-4A13-90B0-91C16475E087}" destId="{08CCEE7C-93F5-4588-8A2F-F6159E23D429}" srcOrd="4" destOrd="0" presId="urn:microsoft.com/office/officeart/2005/8/layout/cycle6"/>
    <dgm:cxn modelId="{C735A321-109D-4C95-8047-1FE2E450E112}" type="presParOf" srcId="{F14D9299-B527-4A13-90B0-91C16475E087}" destId="{DA1A4648-031A-428E-B9B0-AC01DD39553B}"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0F77A0-B37D-43D1-917D-EB05EB4000A9}"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3521B42D-A93F-4B5A-B017-1D518A8217D7}">
      <dgm:prSet/>
      <dgm:spPr/>
      <dgm:t>
        <a:bodyPr/>
        <a:lstStyle/>
        <a:p>
          <a:pPr rtl="0"/>
          <a:r>
            <a:rPr lang="en-US" dirty="0" smtClean="0">
              <a:latin typeface="Arial" panose="020B0604020202020204" pitchFamily="34" charset="0"/>
              <a:cs typeface="Arial" panose="020B0604020202020204" pitchFamily="34" charset="0"/>
            </a:rPr>
            <a:t>Non-substantive clarifications</a:t>
          </a:r>
          <a:endParaRPr lang="en-US" dirty="0">
            <a:latin typeface="Arial" panose="020B0604020202020204" pitchFamily="34" charset="0"/>
            <a:cs typeface="Arial" panose="020B0604020202020204" pitchFamily="34" charset="0"/>
          </a:endParaRPr>
        </a:p>
      </dgm:t>
    </dgm:pt>
    <dgm:pt modelId="{E2526AA4-B8E5-4AC4-BD61-F5BBD68FF27B}" type="parTrans" cxnId="{63CF9767-3B3B-4212-BDD0-ADF96BB2DB03}">
      <dgm:prSet/>
      <dgm:spPr/>
      <dgm:t>
        <a:bodyPr/>
        <a:lstStyle/>
        <a:p>
          <a:endParaRPr lang="en-US">
            <a:latin typeface="Arial" panose="020B0604020202020204" pitchFamily="34" charset="0"/>
            <a:cs typeface="Arial" panose="020B0604020202020204" pitchFamily="34" charset="0"/>
          </a:endParaRPr>
        </a:p>
      </dgm:t>
    </dgm:pt>
    <dgm:pt modelId="{49B54242-21B9-4A2C-BFCB-B22C8D66E829}" type="sibTrans" cxnId="{63CF9767-3B3B-4212-BDD0-ADF96BB2DB03}">
      <dgm:prSet/>
      <dgm:spPr/>
      <dgm:t>
        <a:bodyPr/>
        <a:lstStyle/>
        <a:p>
          <a:endParaRPr lang="en-US">
            <a:latin typeface="Arial" panose="020B0604020202020204" pitchFamily="34" charset="0"/>
            <a:cs typeface="Arial" panose="020B0604020202020204" pitchFamily="34" charset="0"/>
          </a:endParaRPr>
        </a:p>
      </dgm:t>
    </dgm:pt>
    <dgm:pt modelId="{00492817-754A-4624-9EC5-BB7B158FAB0C}">
      <dgm:prSet/>
      <dgm:spPr/>
      <dgm:t>
        <a:bodyPr/>
        <a:lstStyle/>
        <a:p>
          <a:pPr rtl="0"/>
          <a:r>
            <a:rPr lang="en-US" dirty="0" smtClean="0">
              <a:latin typeface="Arial" panose="020B0604020202020204" pitchFamily="34" charset="0"/>
              <a:cs typeface="Arial" panose="020B0604020202020204" pitchFamily="34" charset="0"/>
            </a:rPr>
            <a:t>Substantive changes</a:t>
          </a:r>
          <a:endParaRPr lang="en-US" dirty="0">
            <a:latin typeface="Arial" panose="020B0604020202020204" pitchFamily="34" charset="0"/>
            <a:cs typeface="Arial" panose="020B0604020202020204" pitchFamily="34" charset="0"/>
          </a:endParaRPr>
        </a:p>
      </dgm:t>
    </dgm:pt>
    <dgm:pt modelId="{22AFB134-22AF-4A31-9D8C-B7A82BB32F0A}" type="parTrans" cxnId="{DFAADC5F-85F8-402A-9320-5CD7B544BBDB}">
      <dgm:prSet/>
      <dgm:spPr/>
      <dgm:t>
        <a:bodyPr/>
        <a:lstStyle/>
        <a:p>
          <a:endParaRPr lang="en-US"/>
        </a:p>
      </dgm:t>
    </dgm:pt>
    <dgm:pt modelId="{78A7FF5E-5177-4F4B-B59A-27BA61DAA459}" type="sibTrans" cxnId="{DFAADC5F-85F8-402A-9320-5CD7B544BBDB}">
      <dgm:prSet/>
      <dgm:spPr/>
      <dgm:t>
        <a:bodyPr/>
        <a:lstStyle/>
        <a:p>
          <a:endParaRPr lang="en-US"/>
        </a:p>
      </dgm:t>
    </dgm:pt>
    <dgm:pt modelId="{823F0DBF-152A-47FF-A3FD-756D0EF7E86F}">
      <dgm:prSet/>
      <dgm:spPr/>
      <dgm:t>
        <a:bodyPr/>
        <a:lstStyle/>
        <a:p>
          <a:pPr rtl="0"/>
          <a:r>
            <a:rPr lang="en-US" dirty="0" smtClean="0">
              <a:latin typeface="Arial" panose="020B0604020202020204" pitchFamily="34" charset="0"/>
              <a:cs typeface="Arial" panose="020B0604020202020204" pitchFamily="34" charset="0"/>
            </a:rPr>
            <a:t>Proposed clarifications to policy fall into 3 categories:</a:t>
          </a:r>
          <a:endParaRPr lang="en-US" dirty="0">
            <a:latin typeface="Arial" panose="020B0604020202020204" pitchFamily="34" charset="0"/>
            <a:cs typeface="Arial" panose="020B0604020202020204" pitchFamily="34" charset="0"/>
          </a:endParaRPr>
        </a:p>
      </dgm:t>
    </dgm:pt>
    <dgm:pt modelId="{BE6C8072-CB08-49B4-B9D8-1A413B2DC5F1}" type="parTrans" cxnId="{67D401B0-C71D-4303-9885-98E32EF9C663}">
      <dgm:prSet/>
      <dgm:spPr/>
      <dgm:t>
        <a:bodyPr/>
        <a:lstStyle/>
        <a:p>
          <a:endParaRPr lang="en-US"/>
        </a:p>
      </dgm:t>
    </dgm:pt>
    <dgm:pt modelId="{6A9EA77C-84EC-4E62-91A9-BE6A3E3C26A4}" type="sibTrans" cxnId="{67D401B0-C71D-4303-9885-98E32EF9C663}">
      <dgm:prSet/>
      <dgm:spPr/>
      <dgm:t>
        <a:bodyPr/>
        <a:lstStyle/>
        <a:p>
          <a:endParaRPr lang="en-US"/>
        </a:p>
      </dgm:t>
    </dgm:pt>
    <dgm:pt modelId="{4034AB10-D70B-4766-BC8C-E51AAB9947FA}">
      <dgm:prSet/>
      <dgm:spPr/>
      <dgm:t>
        <a:bodyPr/>
        <a:lstStyle/>
        <a:p>
          <a:pPr rtl="0"/>
          <a:r>
            <a:rPr lang="en-US" dirty="0" smtClean="0">
              <a:latin typeface="Arial" panose="020B0604020202020204" pitchFamily="34" charset="0"/>
              <a:cs typeface="Arial" panose="020B0604020202020204" pitchFamily="34" charset="0"/>
            </a:rPr>
            <a:t>Policy rewrite transition errors</a:t>
          </a:r>
          <a:endParaRPr lang="en-US" dirty="0">
            <a:latin typeface="Arial" panose="020B0604020202020204" pitchFamily="34" charset="0"/>
            <a:cs typeface="Arial" panose="020B0604020202020204" pitchFamily="34" charset="0"/>
          </a:endParaRPr>
        </a:p>
      </dgm:t>
    </dgm:pt>
    <dgm:pt modelId="{D6C31BC3-2BF2-4C16-A4B1-CFB684A426BE}" type="parTrans" cxnId="{2A227D3D-E1F4-483E-A9BF-7B5F606D2D2B}">
      <dgm:prSet/>
      <dgm:spPr/>
    </dgm:pt>
    <dgm:pt modelId="{637F1D69-9C4B-40E1-9B64-9EEA374C86B9}" type="sibTrans" cxnId="{2A227D3D-E1F4-483E-A9BF-7B5F606D2D2B}">
      <dgm:prSet/>
      <dgm:spPr/>
    </dgm:pt>
    <dgm:pt modelId="{F13AD9BE-5188-4125-9721-F448B698850C}" type="pres">
      <dgm:prSet presAssocID="{980F77A0-B37D-43D1-917D-EB05EB4000A9}" presName="theList" presStyleCnt="0">
        <dgm:presLayoutVars>
          <dgm:dir/>
          <dgm:animLvl val="lvl"/>
          <dgm:resizeHandles val="exact"/>
        </dgm:presLayoutVars>
      </dgm:prSet>
      <dgm:spPr/>
      <dgm:t>
        <a:bodyPr/>
        <a:lstStyle/>
        <a:p>
          <a:endParaRPr lang="en-US"/>
        </a:p>
      </dgm:t>
    </dgm:pt>
    <dgm:pt modelId="{A8ECEDA1-F184-4B01-8CA9-9DEB811801F5}" type="pres">
      <dgm:prSet presAssocID="{823F0DBF-152A-47FF-A3FD-756D0EF7E86F}" presName="compNode" presStyleCnt="0"/>
      <dgm:spPr/>
    </dgm:pt>
    <dgm:pt modelId="{0209839C-4B11-47A3-A872-36EE51BA9E49}" type="pres">
      <dgm:prSet presAssocID="{823F0DBF-152A-47FF-A3FD-756D0EF7E86F}" presName="aNode" presStyleLbl="bgShp" presStyleIdx="0" presStyleCnt="1"/>
      <dgm:spPr/>
      <dgm:t>
        <a:bodyPr/>
        <a:lstStyle/>
        <a:p>
          <a:endParaRPr lang="en-US"/>
        </a:p>
      </dgm:t>
    </dgm:pt>
    <dgm:pt modelId="{5694E47F-0906-4C86-B76A-D1E42D47D7CD}" type="pres">
      <dgm:prSet presAssocID="{823F0DBF-152A-47FF-A3FD-756D0EF7E86F}" presName="textNode" presStyleLbl="bgShp" presStyleIdx="0" presStyleCnt="1"/>
      <dgm:spPr/>
      <dgm:t>
        <a:bodyPr/>
        <a:lstStyle/>
        <a:p>
          <a:endParaRPr lang="en-US"/>
        </a:p>
      </dgm:t>
    </dgm:pt>
    <dgm:pt modelId="{FE108833-2F2D-4DD0-AA4D-4E3927D770FB}" type="pres">
      <dgm:prSet presAssocID="{823F0DBF-152A-47FF-A3FD-756D0EF7E86F}" presName="compChildNode" presStyleCnt="0"/>
      <dgm:spPr/>
    </dgm:pt>
    <dgm:pt modelId="{0D262694-8579-40BE-875F-BA6747C43846}" type="pres">
      <dgm:prSet presAssocID="{823F0DBF-152A-47FF-A3FD-756D0EF7E86F}" presName="theInnerList" presStyleCnt="0"/>
      <dgm:spPr/>
    </dgm:pt>
    <dgm:pt modelId="{4A4B6695-347A-46D8-A7D7-7F0FDF458FB9}" type="pres">
      <dgm:prSet presAssocID="{3521B42D-A93F-4B5A-B017-1D518A8217D7}" presName="childNode" presStyleLbl="node1" presStyleIdx="0" presStyleCnt="3">
        <dgm:presLayoutVars>
          <dgm:bulletEnabled val="1"/>
        </dgm:presLayoutVars>
      </dgm:prSet>
      <dgm:spPr/>
      <dgm:t>
        <a:bodyPr/>
        <a:lstStyle/>
        <a:p>
          <a:endParaRPr lang="en-US"/>
        </a:p>
      </dgm:t>
    </dgm:pt>
    <dgm:pt modelId="{85C8E3D2-D2A7-4F16-9354-5D8F06A0DD3B}" type="pres">
      <dgm:prSet presAssocID="{3521B42D-A93F-4B5A-B017-1D518A8217D7}" presName="aSpace2" presStyleCnt="0"/>
      <dgm:spPr/>
    </dgm:pt>
    <dgm:pt modelId="{CA53D824-98A3-428A-AE95-680CD82DD013}" type="pres">
      <dgm:prSet presAssocID="{00492817-754A-4624-9EC5-BB7B158FAB0C}" presName="childNode" presStyleLbl="node1" presStyleIdx="1" presStyleCnt="3">
        <dgm:presLayoutVars>
          <dgm:bulletEnabled val="1"/>
        </dgm:presLayoutVars>
      </dgm:prSet>
      <dgm:spPr/>
      <dgm:t>
        <a:bodyPr/>
        <a:lstStyle/>
        <a:p>
          <a:endParaRPr lang="en-US"/>
        </a:p>
      </dgm:t>
    </dgm:pt>
    <dgm:pt modelId="{D698F3DA-08DB-46E1-A08B-37498C1C8310}" type="pres">
      <dgm:prSet presAssocID="{00492817-754A-4624-9EC5-BB7B158FAB0C}" presName="aSpace2" presStyleCnt="0"/>
      <dgm:spPr/>
    </dgm:pt>
    <dgm:pt modelId="{C6FC432A-FF5E-45FE-91BE-DFC8F78A1AB2}" type="pres">
      <dgm:prSet presAssocID="{4034AB10-D70B-4766-BC8C-E51AAB9947FA}" presName="childNode" presStyleLbl="node1" presStyleIdx="2" presStyleCnt="3">
        <dgm:presLayoutVars>
          <dgm:bulletEnabled val="1"/>
        </dgm:presLayoutVars>
      </dgm:prSet>
      <dgm:spPr/>
      <dgm:t>
        <a:bodyPr/>
        <a:lstStyle/>
        <a:p>
          <a:endParaRPr lang="en-US"/>
        </a:p>
      </dgm:t>
    </dgm:pt>
  </dgm:ptLst>
  <dgm:cxnLst>
    <dgm:cxn modelId="{3478E59A-750D-4620-B619-40B14A345A15}" type="presOf" srcId="{980F77A0-B37D-43D1-917D-EB05EB4000A9}" destId="{F13AD9BE-5188-4125-9721-F448B698850C}" srcOrd="0" destOrd="0" presId="urn:microsoft.com/office/officeart/2005/8/layout/lProcess2"/>
    <dgm:cxn modelId="{2A227D3D-E1F4-483E-A9BF-7B5F606D2D2B}" srcId="{823F0DBF-152A-47FF-A3FD-756D0EF7E86F}" destId="{4034AB10-D70B-4766-BC8C-E51AAB9947FA}" srcOrd="2" destOrd="0" parTransId="{D6C31BC3-2BF2-4C16-A4B1-CFB684A426BE}" sibTransId="{637F1D69-9C4B-40E1-9B64-9EEA374C86B9}"/>
    <dgm:cxn modelId="{AC90C96D-D487-402A-8705-6ED3478E4764}" type="presOf" srcId="{823F0DBF-152A-47FF-A3FD-756D0EF7E86F}" destId="{5694E47F-0906-4C86-B76A-D1E42D47D7CD}" srcOrd="1" destOrd="0" presId="urn:microsoft.com/office/officeart/2005/8/layout/lProcess2"/>
    <dgm:cxn modelId="{103C72D1-1E2A-4CEA-9A32-4AB0410D91AC}" type="presOf" srcId="{3521B42D-A93F-4B5A-B017-1D518A8217D7}" destId="{4A4B6695-347A-46D8-A7D7-7F0FDF458FB9}" srcOrd="0" destOrd="0" presId="urn:microsoft.com/office/officeart/2005/8/layout/lProcess2"/>
    <dgm:cxn modelId="{D8445241-55C6-4A6A-B1CD-C89BD8CC235F}" type="presOf" srcId="{00492817-754A-4624-9EC5-BB7B158FAB0C}" destId="{CA53D824-98A3-428A-AE95-680CD82DD013}" srcOrd="0" destOrd="0" presId="urn:microsoft.com/office/officeart/2005/8/layout/lProcess2"/>
    <dgm:cxn modelId="{AFA7BA5A-7EFC-4520-96F4-D3B783EDE1D7}" type="presOf" srcId="{823F0DBF-152A-47FF-A3FD-756D0EF7E86F}" destId="{0209839C-4B11-47A3-A872-36EE51BA9E49}" srcOrd="0" destOrd="0" presId="urn:microsoft.com/office/officeart/2005/8/layout/lProcess2"/>
    <dgm:cxn modelId="{67D401B0-C71D-4303-9885-98E32EF9C663}" srcId="{980F77A0-B37D-43D1-917D-EB05EB4000A9}" destId="{823F0DBF-152A-47FF-A3FD-756D0EF7E86F}" srcOrd="0" destOrd="0" parTransId="{BE6C8072-CB08-49B4-B9D8-1A413B2DC5F1}" sibTransId="{6A9EA77C-84EC-4E62-91A9-BE6A3E3C26A4}"/>
    <dgm:cxn modelId="{005F0201-0515-489E-AE65-95BF7334FF1C}" type="presOf" srcId="{4034AB10-D70B-4766-BC8C-E51AAB9947FA}" destId="{C6FC432A-FF5E-45FE-91BE-DFC8F78A1AB2}" srcOrd="0" destOrd="0" presId="urn:microsoft.com/office/officeart/2005/8/layout/lProcess2"/>
    <dgm:cxn modelId="{63CF9767-3B3B-4212-BDD0-ADF96BB2DB03}" srcId="{823F0DBF-152A-47FF-A3FD-756D0EF7E86F}" destId="{3521B42D-A93F-4B5A-B017-1D518A8217D7}" srcOrd="0" destOrd="0" parTransId="{E2526AA4-B8E5-4AC4-BD61-F5BBD68FF27B}" sibTransId="{49B54242-21B9-4A2C-BFCB-B22C8D66E829}"/>
    <dgm:cxn modelId="{DFAADC5F-85F8-402A-9320-5CD7B544BBDB}" srcId="{823F0DBF-152A-47FF-A3FD-756D0EF7E86F}" destId="{00492817-754A-4624-9EC5-BB7B158FAB0C}" srcOrd="1" destOrd="0" parTransId="{22AFB134-22AF-4A31-9D8C-B7A82BB32F0A}" sibTransId="{78A7FF5E-5177-4F4B-B59A-27BA61DAA459}"/>
    <dgm:cxn modelId="{B88AB485-2306-4A59-BC70-25D3A88EA892}" type="presParOf" srcId="{F13AD9BE-5188-4125-9721-F448B698850C}" destId="{A8ECEDA1-F184-4B01-8CA9-9DEB811801F5}" srcOrd="0" destOrd="0" presId="urn:microsoft.com/office/officeart/2005/8/layout/lProcess2"/>
    <dgm:cxn modelId="{9B7CF97A-4F73-4BFD-8032-3BE35DAF5007}" type="presParOf" srcId="{A8ECEDA1-F184-4B01-8CA9-9DEB811801F5}" destId="{0209839C-4B11-47A3-A872-36EE51BA9E49}" srcOrd="0" destOrd="0" presId="urn:microsoft.com/office/officeart/2005/8/layout/lProcess2"/>
    <dgm:cxn modelId="{F5A12EAE-09FA-4A4A-B2D1-0A3E4913977A}" type="presParOf" srcId="{A8ECEDA1-F184-4B01-8CA9-9DEB811801F5}" destId="{5694E47F-0906-4C86-B76A-D1E42D47D7CD}" srcOrd="1" destOrd="0" presId="urn:microsoft.com/office/officeart/2005/8/layout/lProcess2"/>
    <dgm:cxn modelId="{46DC1052-0B2A-4B11-A183-8B1AC5CA9C7B}" type="presParOf" srcId="{A8ECEDA1-F184-4B01-8CA9-9DEB811801F5}" destId="{FE108833-2F2D-4DD0-AA4D-4E3927D770FB}" srcOrd="2" destOrd="0" presId="urn:microsoft.com/office/officeart/2005/8/layout/lProcess2"/>
    <dgm:cxn modelId="{BBB808D1-429D-4030-9F2A-F02534D7057C}" type="presParOf" srcId="{FE108833-2F2D-4DD0-AA4D-4E3927D770FB}" destId="{0D262694-8579-40BE-875F-BA6747C43846}" srcOrd="0" destOrd="0" presId="urn:microsoft.com/office/officeart/2005/8/layout/lProcess2"/>
    <dgm:cxn modelId="{483AD5E7-B16C-4293-826B-4D4ABC0B45AD}" type="presParOf" srcId="{0D262694-8579-40BE-875F-BA6747C43846}" destId="{4A4B6695-347A-46D8-A7D7-7F0FDF458FB9}" srcOrd="0" destOrd="0" presId="urn:microsoft.com/office/officeart/2005/8/layout/lProcess2"/>
    <dgm:cxn modelId="{0F83DEE4-BBEA-4EA0-A365-0E30901427F7}" type="presParOf" srcId="{0D262694-8579-40BE-875F-BA6747C43846}" destId="{85C8E3D2-D2A7-4F16-9354-5D8F06A0DD3B}" srcOrd="1" destOrd="0" presId="urn:microsoft.com/office/officeart/2005/8/layout/lProcess2"/>
    <dgm:cxn modelId="{55B2222D-8724-4C77-A70D-C0E521949513}" type="presParOf" srcId="{0D262694-8579-40BE-875F-BA6747C43846}" destId="{CA53D824-98A3-428A-AE95-680CD82DD013}" srcOrd="2" destOrd="0" presId="urn:microsoft.com/office/officeart/2005/8/layout/lProcess2"/>
    <dgm:cxn modelId="{2FBB09AC-CB1F-4128-831D-B43D7B6925FD}" type="presParOf" srcId="{0D262694-8579-40BE-875F-BA6747C43846}" destId="{D698F3DA-08DB-46E1-A08B-37498C1C8310}" srcOrd="3" destOrd="0" presId="urn:microsoft.com/office/officeart/2005/8/layout/lProcess2"/>
    <dgm:cxn modelId="{6253A9FE-FBEC-4E74-900A-664741E05123}" type="presParOf" srcId="{0D262694-8579-40BE-875F-BA6747C43846}" destId="{C6FC432A-FF5E-45FE-91BE-DFC8F78A1AB2}"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1800" b="1" dirty="0" smtClean="0">
              <a:solidFill>
                <a:schemeClr val="tx1"/>
              </a:solidFill>
            </a:rPr>
            <a:t>Product</a:t>
          </a:r>
          <a:endParaRPr lang="en-US" sz="1800" b="1" dirty="0">
            <a:solidFill>
              <a:schemeClr val="tx1"/>
            </a:solidFill>
          </a:endParaRPr>
        </a:p>
      </dgm:t>
    </dgm:pt>
    <dgm:pt modelId="{EE4E6103-79AB-452B-A190-915787FAD0C1}" type="sibTrans" cxnId="{8DD2B4C7-651C-4A2A-AF7D-5B5E9A976CD8}">
      <dgm:prSet/>
      <dgm:spPr/>
      <dgm:t>
        <a:bodyPr/>
        <a:lstStyle/>
        <a:p>
          <a:endParaRPr lang="en-US" sz="1800"/>
        </a:p>
      </dgm:t>
    </dgm:pt>
    <dgm:pt modelId="{FB5F58F9-6C95-424B-A05E-887E7B7C3702}" type="parTrans" cxnId="{8DD2B4C7-651C-4A2A-AF7D-5B5E9A976CD8}">
      <dgm:prSet/>
      <dgm:spPr/>
      <dgm:t>
        <a:bodyPr/>
        <a:lstStyle/>
        <a:p>
          <a:endParaRPr lang="en-US" sz="1800"/>
        </a:p>
      </dgm:t>
    </dgm:pt>
    <dgm:pt modelId="{CAC8CA2F-C5D4-492A-80A9-07814665961A}">
      <dgm:prSet phldrT="[Text]" custT="1"/>
      <dgm:spPr/>
      <dgm:t>
        <a:bodyPr anchor="t"/>
        <a:lstStyle/>
        <a:p>
          <a:r>
            <a:rPr lang="en-US" sz="1800" dirty="0" smtClean="0">
              <a:solidFill>
                <a:schemeClr val="tx1"/>
              </a:solidFill>
            </a:rPr>
            <a:t>Policy Modification</a:t>
          </a:r>
          <a:endParaRPr lang="en-US" sz="1800" dirty="0">
            <a:solidFill>
              <a:schemeClr val="tx1"/>
            </a:solidFill>
          </a:endParaRPr>
        </a:p>
      </dgm:t>
    </dgm:pt>
    <dgm:pt modelId="{6C203F6D-E820-4C09-9295-E7BBC4D1F4D9}" type="sibTrans" cxnId="{6F733F34-9D90-40D1-A5D7-2A370C08FF32}">
      <dgm:prSet/>
      <dgm:spPr/>
      <dgm:t>
        <a:bodyPr/>
        <a:lstStyle/>
        <a:p>
          <a:endParaRPr lang="en-US" sz="1800"/>
        </a:p>
      </dgm:t>
    </dgm:pt>
    <dgm:pt modelId="{C87B7695-3D9E-4761-B947-EF7830EC70B6}" type="parTrans" cxnId="{6F733F34-9D90-40D1-A5D7-2A370C08FF32}">
      <dgm:prSet/>
      <dgm:spPr/>
      <dgm:t>
        <a:bodyPr/>
        <a:lstStyle/>
        <a:p>
          <a:endParaRPr lang="en-US" sz="1800"/>
        </a:p>
      </dgm:t>
    </dgm:pt>
    <dgm:pt modelId="{31AB2575-17D4-4484-A195-B98F1871CAF6}">
      <dgm:prSet phldrT="[Text]" custT="1"/>
      <dgm:spPr/>
      <dgm:t>
        <a:bodyPr anchor="t"/>
        <a:lstStyle/>
        <a:p>
          <a:r>
            <a:rPr lang="en-US" sz="1800" b="1" dirty="0" smtClean="0">
              <a:solidFill>
                <a:schemeClr val="tx1"/>
              </a:solidFill>
            </a:rPr>
            <a:t>Target Population Impact:  </a:t>
          </a:r>
          <a:endParaRPr lang="en-US" sz="1800" i="1" dirty="0">
            <a:solidFill>
              <a:schemeClr val="tx1"/>
            </a:solidFill>
          </a:endParaRPr>
        </a:p>
      </dgm:t>
    </dgm:pt>
    <dgm:pt modelId="{686CB44E-E647-4A7E-A8E6-25BB46BDDCAE}" type="sibTrans" cxnId="{218C5691-7D68-4B13-8134-89BB8E8D7688}">
      <dgm:prSet/>
      <dgm:spPr/>
      <dgm:t>
        <a:bodyPr/>
        <a:lstStyle/>
        <a:p>
          <a:endParaRPr lang="en-US" sz="1800"/>
        </a:p>
      </dgm:t>
    </dgm:pt>
    <dgm:pt modelId="{8180586E-EAB3-44DA-B1CC-F721E903BC67}" type="parTrans" cxnId="{218C5691-7D68-4B13-8134-89BB8E8D7688}">
      <dgm:prSet/>
      <dgm:spPr/>
      <dgm:t>
        <a:bodyPr/>
        <a:lstStyle/>
        <a:p>
          <a:endParaRPr lang="en-US" sz="1800"/>
        </a:p>
      </dgm:t>
    </dgm:pt>
    <dgm:pt modelId="{DD067FA4-E570-408F-AE72-AEA73E06A60C}">
      <dgm:prSet phldrT="[Text]" custT="1"/>
      <dgm:spPr/>
      <dgm:t>
        <a:bodyPr anchor="t"/>
        <a:lstStyle/>
        <a:p>
          <a:r>
            <a:rPr lang="en-US" sz="1800" i="0" dirty="0" smtClean="0">
              <a:solidFill>
                <a:schemeClr val="tx1"/>
              </a:solidFill>
            </a:rPr>
            <a:t>Lung candidates at least 12 years old</a:t>
          </a:r>
          <a:endParaRPr lang="en-US" sz="1800" i="0" dirty="0">
            <a:solidFill>
              <a:schemeClr val="tx1"/>
            </a:solidFill>
          </a:endParaRPr>
        </a:p>
      </dgm:t>
    </dgm:pt>
    <dgm:pt modelId="{C0F20C9A-07D2-4D91-8F6A-E1A6A36EF8C5}" type="sibTrans" cxnId="{5C3E6FAB-683D-4A00-86E9-6562CB5AEF84}">
      <dgm:prSet/>
      <dgm:spPr/>
      <dgm:t>
        <a:bodyPr/>
        <a:lstStyle/>
        <a:p>
          <a:endParaRPr lang="en-US" sz="1800"/>
        </a:p>
      </dgm:t>
    </dgm:pt>
    <dgm:pt modelId="{42F816B5-FC01-4956-AFD1-197E931B13B6}" type="parTrans" cxnId="{5C3E6FAB-683D-4A00-86E9-6562CB5AEF84}">
      <dgm:prSet/>
      <dgm:spPr/>
      <dgm:t>
        <a:bodyPr/>
        <a:lstStyle/>
        <a:p>
          <a:endParaRPr lang="en-US" sz="1800"/>
        </a:p>
      </dgm:t>
    </dgm:pt>
    <dgm:pt modelId="{E0D40CAC-E6AE-4D76-B6D8-D5BFE621A6A5}">
      <dgm:prSet phldrT="[Text]" custT="1"/>
      <dgm:spPr/>
      <dgm:t>
        <a:bodyPr anchor="t"/>
        <a:lstStyle/>
        <a:p>
          <a:r>
            <a:rPr lang="en-US" sz="1800" b="1" dirty="0" smtClean="0">
              <a:solidFill>
                <a:schemeClr val="tx1"/>
              </a:solidFill>
            </a:rPr>
            <a:t>Total IT Implementation Hours</a:t>
          </a:r>
          <a:endParaRPr lang="en-US" sz="1800" dirty="0">
            <a:solidFill>
              <a:schemeClr val="tx1"/>
            </a:solidFill>
          </a:endParaRPr>
        </a:p>
      </dgm:t>
    </dgm:pt>
    <dgm:pt modelId="{7E04C989-DF7C-4B7C-8509-1998BEF6CE14}" type="sibTrans" cxnId="{95EAF22B-3C9B-44BD-82CE-8605268D5E4C}">
      <dgm:prSet/>
      <dgm:spPr/>
      <dgm:t>
        <a:bodyPr/>
        <a:lstStyle/>
        <a:p>
          <a:endParaRPr lang="en-US" sz="1800"/>
        </a:p>
      </dgm:t>
    </dgm:pt>
    <dgm:pt modelId="{ED310B58-4F50-4990-ABD7-CAFD033EF73F}" type="parTrans" cxnId="{95EAF22B-3C9B-44BD-82CE-8605268D5E4C}">
      <dgm:prSet/>
      <dgm:spPr/>
      <dgm:t>
        <a:bodyPr/>
        <a:lstStyle/>
        <a:p>
          <a:endParaRPr lang="en-US" sz="1800"/>
        </a:p>
      </dgm:t>
    </dgm:pt>
    <dgm:pt modelId="{810CD61C-5722-4AEE-B7A8-759ACEA85E91}">
      <dgm:prSet phldrT="[Text]" custT="1"/>
      <dgm:spPr/>
      <dgm:t>
        <a:bodyPr anchor="t"/>
        <a:lstStyle/>
        <a:p>
          <a:r>
            <a:rPr lang="en-US" sz="1800" b="1" dirty="0" smtClean="0">
              <a:solidFill>
                <a:schemeClr val="tx1"/>
              </a:solidFill>
            </a:rPr>
            <a:t>0/10,680</a:t>
          </a:r>
          <a:endParaRPr lang="en-US" sz="1800" b="1" dirty="0">
            <a:solidFill>
              <a:schemeClr val="tx1"/>
            </a:solidFill>
          </a:endParaRPr>
        </a:p>
      </dgm:t>
    </dgm:pt>
    <dgm:pt modelId="{37C171DD-4693-46A9-980C-5C9D1B9B4B2C}" type="sibTrans" cxnId="{28386FD4-AD86-4E95-BEA1-6C0E2BEF77D1}">
      <dgm:prSet/>
      <dgm:spPr/>
      <dgm:t>
        <a:bodyPr/>
        <a:lstStyle/>
        <a:p>
          <a:endParaRPr lang="en-US" sz="1800"/>
        </a:p>
      </dgm:t>
    </dgm:pt>
    <dgm:pt modelId="{E76511E1-3797-414B-B906-C2E7ECF94BD0}" type="parTrans" cxnId="{28386FD4-AD86-4E95-BEA1-6C0E2BEF77D1}">
      <dgm:prSet/>
      <dgm:spPr/>
      <dgm:t>
        <a:bodyPr/>
        <a:lstStyle/>
        <a:p>
          <a:endParaRPr lang="en-US" sz="1800"/>
        </a:p>
      </dgm:t>
    </dgm:pt>
    <dgm:pt modelId="{7721414C-D44B-4ACB-8F51-C740BF3D21DE}">
      <dgm:prSet phldrT="[Text]" custT="1"/>
      <dgm:spPr/>
      <dgm:t>
        <a:bodyPr anchor="t"/>
        <a:lstStyle/>
        <a:p>
          <a:r>
            <a:rPr lang="en-US" sz="1800" b="1" dirty="0" smtClean="0">
              <a:solidFill>
                <a:schemeClr val="tx1"/>
              </a:solidFill>
            </a:rPr>
            <a:t>10/17,885</a:t>
          </a:r>
          <a:endParaRPr lang="en-US" sz="1800" dirty="0">
            <a:solidFill>
              <a:schemeClr val="tx1"/>
            </a:solidFill>
          </a:endParaRPr>
        </a:p>
      </dgm:t>
    </dgm:pt>
    <dgm:pt modelId="{C23EF881-03B8-44E8-811E-BDF95511A309}" type="sibTrans" cxnId="{CCA8C3CD-86F9-4573-970E-5B0FE713888B}">
      <dgm:prSet/>
      <dgm:spPr/>
      <dgm:t>
        <a:bodyPr/>
        <a:lstStyle/>
        <a:p>
          <a:endParaRPr lang="en-US" sz="1800"/>
        </a:p>
      </dgm:t>
    </dgm:pt>
    <dgm:pt modelId="{B858363B-60D6-483B-94A7-2C15D71A1500}" type="parTrans" cxnId="{CCA8C3CD-86F9-4573-970E-5B0FE713888B}">
      <dgm:prSet/>
      <dgm:spPr/>
      <dgm:t>
        <a:bodyPr/>
        <a:lstStyle/>
        <a:p>
          <a:endParaRPr lang="en-US" sz="1800"/>
        </a:p>
      </dgm:t>
    </dgm:pt>
    <dgm:pt modelId="{7A2CDC2D-77C7-463E-9635-B16567B66E15}">
      <dgm:prSet phldrT="[Text]" custT="1"/>
      <dgm:spPr/>
      <dgm:t>
        <a:bodyPr anchor="t"/>
        <a:lstStyle/>
        <a:p>
          <a:r>
            <a:rPr lang="en-US" sz="1800" b="1" dirty="0" smtClean="0">
              <a:solidFill>
                <a:schemeClr val="tx1"/>
              </a:solidFill>
            </a:rPr>
            <a:t>Total Overall Implementation Hours</a:t>
          </a:r>
          <a:endParaRPr lang="en-US" sz="1800" dirty="0">
            <a:solidFill>
              <a:schemeClr val="tx1"/>
            </a:solidFill>
          </a:endParaRPr>
        </a:p>
      </dgm:t>
    </dgm:pt>
    <dgm:pt modelId="{17FA660C-04AA-449F-903C-B668DE723767}" type="sibTrans" cxnId="{54BADF5F-040A-46F2-85F0-6F9459F1AFF1}">
      <dgm:prSet/>
      <dgm:spPr/>
      <dgm:t>
        <a:bodyPr/>
        <a:lstStyle/>
        <a:p>
          <a:endParaRPr lang="en-US" sz="1800"/>
        </a:p>
      </dgm:t>
    </dgm:pt>
    <dgm:pt modelId="{9EA893E0-EAF1-4207-B0EE-DF199BB53C9D}" type="parTrans" cxnId="{54BADF5F-040A-46F2-85F0-6F9459F1AFF1}">
      <dgm:prSet/>
      <dgm:spPr/>
      <dgm:t>
        <a:bodyPr/>
        <a:lstStyle/>
        <a:p>
          <a:endParaRPr lang="en-US" sz="1800"/>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6EBF238D-A363-4003-B0B9-2463ABC81E54}" type="presOf" srcId="{E0D40CAC-E6AE-4D76-B6D8-D5BFE621A6A5}" destId="{9FB2DCDC-7274-477E-BFB8-85CD2E556C33}" srcOrd="0" destOrd="0" presId="urn:microsoft.com/office/officeart/2008/layout/LinedList"/>
    <dgm:cxn modelId="{DD96668C-D5FA-450B-924D-D875458EEB4E}" type="presOf" srcId="{CAC8CA2F-C5D4-492A-80A9-07814665961A}" destId="{61BBD1D9-C9D7-41CB-B9D0-28A16CBCAB48}"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CFAA2BA4-BBAF-4539-93AE-8253400BBDF1}" type="presOf" srcId="{90C7039E-1A19-4A07-89CA-1703A6F7A7ED}" destId="{A5164E4D-52C9-4693-9BB3-731FD558CDB5}" srcOrd="0" destOrd="0" presId="urn:microsoft.com/office/officeart/2008/layout/LinedList"/>
    <dgm:cxn modelId="{6BDCE9C0-F859-44DC-80B7-26924A9337B4}" type="presOf" srcId="{31AB2575-17D4-4484-A195-B98F1871CAF6}" destId="{2EE21AA4-E753-4588-9BC0-C124E9356183}" srcOrd="0" destOrd="0" presId="urn:microsoft.com/office/officeart/2008/layout/LinedList"/>
    <dgm:cxn modelId="{FCA2CF3D-4AF0-469F-9B66-9C6C51682BDE}" type="presOf" srcId="{107DAC96-9379-4FC9-8D99-FD7B22EC551A}" destId="{41D4BA01-01B6-49C5-935D-2CC14EF342A5}"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CB09DCE0-0AEE-4B06-A378-C804E12B8E36}" type="presOf" srcId="{7721414C-D44B-4ACB-8F51-C740BF3D21DE}" destId="{7A7172AA-0237-49BC-85E3-061D0C7C38A2}"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95EAF22B-3C9B-44BD-82CE-8605268D5E4C}" srcId="{107DAC96-9379-4FC9-8D99-FD7B22EC551A}" destId="{E0D40CAC-E6AE-4D76-B6D8-D5BFE621A6A5}" srcOrd="2" destOrd="0" parTransId="{ED310B58-4F50-4990-ABD7-CAFD033EF73F}" sibTransId="{7E04C989-DF7C-4B7C-8509-1998BEF6CE14}"/>
    <dgm:cxn modelId="{3E0FABA0-E525-4735-9598-84CB64C25F5E}" type="presOf" srcId="{810CD61C-5722-4AEE-B7A8-759ACEA85E91}" destId="{EE9F9188-CC40-4834-A3BE-74371158E0C7}" srcOrd="0" destOrd="0" presId="urn:microsoft.com/office/officeart/2008/layout/LinedList"/>
    <dgm:cxn modelId="{0673000A-956E-4CB6-BF23-FA1E8139DFC1}" type="presOf" srcId="{DD067FA4-E570-408F-AE72-AEA73E06A60C}" destId="{A25D3FC2-CC95-4E66-9F45-8730BC74FE22}"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218C5691-7D68-4B13-8134-89BB8E8D7688}" srcId="{107DAC96-9379-4FC9-8D99-FD7B22EC551A}" destId="{31AB2575-17D4-4484-A195-B98F1871CAF6}" srcOrd="1" destOrd="0" parTransId="{8180586E-EAB3-44DA-B1CC-F721E903BC67}" sibTransId="{686CB44E-E647-4A7E-A8E6-25BB46BDDCAE}"/>
    <dgm:cxn modelId="{6F733F34-9D90-40D1-A5D7-2A370C08FF32}" srcId="{90C7039E-1A19-4A07-89CA-1703A6F7A7ED}" destId="{CAC8CA2F-C5D4-492A-80A9-07814665961A}" srcOrd="0" destOrd="0" parTransId="{C87B7695-3D9E-4761-B947-EF7830EC70B6}" sibTransId="{6C203F6D-E820-4C09-9295-E7BBC4D1F4D9}"/>
    <dgm:cxn modelId="{592856D5-C2D6-45A7-B62B-E2C136216DFD}" type="presOf" srcId="{7A2CDC2D-77C7-463E-9635-B16567B66E15}" destId="{ADC3D47B-7D2E-4AF0-A293-9DFB5F3B4F90}"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D18DA40C-8A96-4096-A7C4-5754BF893582}" type="presParOf" srcId="{41D4BA01-01B6-49C5-935D-2CC14EF342A5}" destId="{F672B312-8A2F-42A6-BD7A-10DAE6DC2E9A}" srcOrd="0" destOrd="0" presId="urn:microsoft.com/office/officeart/2008/layout/LinedList"/>
    <dgm:cxn modelId="{45B977DE-C2EB-4445-986D-C82989550A2C}" type="presParOf" srcId="{41D4BA01-01B6-49C5-935D-2CC14EF342A5}" destId="{2F39CE7D-EB04-4B04-859C-37777E176A04}" srcOrd="1" destOrd="0" presId="urn:microsoft.com/office/officeart/2008/layout/LinedList"/>
    <dgm:cxn modelId="{CAB79B1E-7F6F-4E34-AE74-12DE29356153}" type="presParOf" srcId="{2F39CE7D-EB04-4B04-859C-37777E176A04}" destId="{A5164E4D-52C9-4693-9BB3-731FD558CDB5}" srcOrd="0" destOrd="0" presId="urn:microsoft.com/office/officeart/2008/layout/LinedList"/>
    <dgm:cxn modelId="{DDA1D46F-430E-4FF6-B391-6FA3CD05FE5D}" type="presParOf" srcId="{2F39CE7D-EB04-4B04-859C-37777E176A04}" destId="{6EBC72D3-A0BE-480D-9B95-D7F64FAAEF2B}" srcOrd="1" destOrd="0" presId="urn:microsoft.com/office/officeart/2008/layout/LinedList"/>
    <dgm:cxn modelId="{87A6493B-4FFC-4DE7-BADD-0067586F3DFE}" type="presParOf" srcId="{6EBC72D3-A0BE-480D-9B95-D7F64FAAEF2B}" destId="{A8B27A4B-2122-4829-9D67-B7DE50EAB6BF}" srcOrd="0" destOrd="0" presId="urn:microsoft.com/office/officeart/2008/layout/LinedList"/>
    <dgm:cxn modelId="{FA6BFA21-8D81-4ED6-9432-2D510F679F4D}" type="presParOf" srcId="{6EBC72D3-A0BE-480D-9B95-D7F64FAAEF2B}" destId="{EF3C3B9D-832C-4943-B3F8-4D7E6F482C4E}" srcOrd="1" destOrd="0" presId="urn:microsoft.com/office/officeart/2008/layout/LinedList"/>
    <dgm:cxn modelId="{C46ED08C-8052-4849-A311-EACE045977E6}" type="presParOf" srcId="{EF3C3B9D-832C-4943-B3F8-4D7E6F482C4E}" destId="{4A5940EF-9DA9-4799-9D29-72427154A12A}" srcOrd="0" destOrd="0" presId="urn:microsoft.com/office/officeart/2008/layout/LinedList"/>
    <dgm:cxn modelId="{328778CC-FA5D-400F-9DED-9C86F041D923}" type="presParOf" srcId="{EF3C3B9D-832C-4943-B3F8-4D7E6F482C4E}" destId="{61BBD1D9-C9D7-41CB-B9D0-28A16CBCAB48}" srcOrd="1" destOrd="0" presId="urn:microsoft.com/office/officeart/2008/layout/LinedList"/>
    <dgm:cxn modelId="{131A9070-420F-4EA0-874F-BCA28512629F}" type="presParOf" srcId="{EF3C3B9D-832C-4943-B3F8-4D7E6F482C4E}" destId="{78507362-2B58-4DAF-B20A-AF42B52BA9E2}" srcOrd="2" destOrd="0" presId="urn:microsoft.com/office/officeart/2008/layout/LinedList"/>
    <dgm:cxn modelId="{E51EF605-D990-4BDC-AC91-E6438D83A411}" type="presParOf" srcId="{6EBC72D3-A0BE-480D-9B95-D7F64FAAEF2B}" destId="{151C5AA3-6813-4CAD-A994-5131D6BBE9AD}" srcOrd="2" destOrd="0" presId="urn:microsoft.com/office/officeart/2008/layout/LinedList"/>
    <dgm:cxn modelId="{F5E8A018-DB30-4210-A9F9-CEF03C38E7FE}" type="presParOf" srcId="{6EBC72D3-A0BE-480D-9B95-D7F64FAAEF2B}" destId="{D1D066CB-D08E-4063-ACDD-594F1F42EFB9}" srcOrd="3" destOrd="0" presId="urn:microsoft.com/office/officeart/2008/layout/LinedList"/>
    <dgm:cxn modelId="{C651BA9B-3A0C-4030-936B-F9C5D99365A2}" type="presParOf" srcId="{41D4BA01-01B6-49C5-935D-2CC14EF342A5}" destId="{2CBC7001-A7F3-439C-96BF-29AA2FFC3FD0}" srcOrd="2" destOrd="0" presId="urn:microsoft.com/office/officeart/2008/layout/LinedList"/>
    <dgm:cxn modelId="{80635D08-CDA2-4BD9-9E05-1922D93F59A4}" type="presParOf" srcId="{41D4BA01-01B6-49C5-935D-2CC14EF342A5}" destId="{925C180E-1473-4D1E-95F6-AEDC171E879F}" srcOrd="3" destOrd="0" presId="urn:microsoft.com/office/officeart/2008/layout/LinedList"/>
    <dgm:cxn modelId="{F7DD73F3-1465-41D8-9442-CA11E87519AF}" type="presParOf" srcId="{925C180E-1473-4D1E-95F6-AEDC171E879F}" destId="{2EE21AA4-E753-4588-9BC0-C124E9356183}" srcOrd="0" destOrd="0" presId="urn:microsoft.com/office/officeart/2008/layout/LinedList"/>
    <dgm:cxn modelId="{9A9EDAC5-6640-403A-9D70-FFBA4BD7B898}" type="presParOf" srcId="{925C180E-1473-4D1E-95F6-AEDC171E879F}" destId="{073E8A70-1283-4758-AFE1-58ABB7EC9E07}" srcOrd="1" destOrd="0" presId="urn:microsoft.com/office/officeart/2008/layout/LinedList"/>
    <dgm:cxn modelId="{F8D1A2EA-5CC3-4DE4-B5CF-27445C670D05}" type="presParOf" srcId="{073E8A70-1283-4758-AFE1-58ABB7EC9E07}" destId="{80035B78-66B3-48FB-8D82-CD93C9FE0FA1}" srcOrd="0" destOrd="0" presId="urn:microsoft.com/office/officeart/2008/layout/LinedList"/>
    <dgm:cxn modelId="{56A4EA2E-4E3A-4968-87BA-B9C60BF5D8BB}" type="presParOf" srcId="{073E8A70-1283-4758-AFE1-58ABB7EC9E07}" destId="{FCEA6826-8433-4ECD-B343-E5B8C6CFC6A8}" srcOrd="1" destOrd="0" presId="urn:microsoft.com/office/officeart/2008/layout/LinedList"/>
    <dgm:cxn modelId="{A8E66C4A-4321-42DB-B646-23CF4F588DCE}" type="presParOf" srcId="{FCEA6826-8433-4ECD-B343-E5B8C6CFC6A8}" destId="{6CF2EA9B-9216-4F87-B1F5-CB4799CE2454}" srcOrd="0" destOrd="0" presId="urn:microsoft.com/office/officeart/2008/layout/LinedList"/>
    <dgm:cxn modelId="{229A7DF5-FB41-4885-9DBD-B1CB27067B1C}" type="presParOf" srcId="{FCEA6826-8433-4ECD-B343-E5B8C6CFC6A8}" destId="{A25D3FC2-CC95-4E66-9F45-8730BC74FE22}" srcOrd="1" destOrd="0" presId="urn:microsoft.com/office/officeart/2008/layout/LinedList"/>
    <dgm:cxn modelId="{3CF50F8A-D6BD-4104-8105-05BA90DFCF41}" type="presParOf" srcId="{FCEA6826-8433-4ECD-B343-E5B8C6CFC6A8}" destId="{649854D2-843E-4033-87F1-EDC98CC694E3}" srcOrd="2" destOrd="0" presId="urn:microsoft.com/office/officeart/2008/layout/LinedList"/>
    <dgm:cxn modelId="{B28A5DE6-69BD-4D62-878E-E6BFE3E39707}" type="presParOf" srcId="{073E8A70-1283-4758-AFE1-58ABB7EC9E07}" destId="{7CA78E68-D3BD-4481-A6E9-F5B1FE2EC337}" srcOrd="2" destOrd="0" presId="urn:microsoft.com/office/officeart/2008/layout/LinedList"/>
    <dgm:cxn modelId="{1234B49F-2BFB-4790-A5BB-5ACF38698A68}" type="presParOf" srcId="{073E8A70-1283-4758-AFE1-58ABB7EC9E07}" destId="{A1461EA6-765E-4003-A4C2-F4B97CA39016}" srcOrd="3" destOrd="0" presId="urn:microsoft.com/office/officeart/2008/layout/LinedList"/>
    <dgm:cxn modelId="{BB3EDC97-D099-4FDC-935A-2A7BAA37D14C}" type="presParOf" srcId="{41D4BA01-01B6-49C5-935D-2CC14EF342A5}" destId="{5E29DEEA-F388-446E-B22C-6373E22BE969}" srcOrd="4" destOrd="0" presId="urn:microsoft.com/office/officeart/2008/layout/LinedList"/>
    <dgm:cxn modelId="{2DD84B1F-F15B-4B49-A24A-1BF6840F05E4}" type="presParOf" srcId="{41D4BA01-01B6-49C5-935D-2CC14EF342A5}" destId="{6D5BC7C4-250A-4757-ADAC-8E6ECE1D4B1D}" srcOrd="5" destOrd="0" presId="urn:microsoft.com/office/officeart/2008/layout/LinedList"/>
    <dgm:cxn modelId="{FC36C758-B0CA-4889-91F5-9B8C7B0EC75D}" type="presParOf" srcId="{6D5BC7C4-250A-4757-ADAC-8E6ECE1D4B1D}" destId="{9FB2DCDC-7274-477E-BFB8-85CD2E556C33}" srcOrd="0" destOrd="0" presId="urn:microsoft.com/office/officeart/2008/layout/LinedList"/>
    <dgm:cxn modelId="{9F457225-C762-4315-9A6F-F5F36F451241}" type="presParOf" srcId="{6D5BC7C4-250A-4757-ADAC-8E6ECE1D4B1D}" destId="{9FFD080B-15D6-48EB-A478-4A105C1E40C8}" srcOrd="1" destOrd="0" presId="urn:microsoft.com/office/officeart/2008/layout/LinedList"/>
    <dgm:cxn modelId="{5EEF3E52-A1F2-41E7-90AF-399651E3CB1D}" type="presParOf" srcId="{9FFD080B-15D6-48EB-A478-4A105C1E40C8}" destId="{A10EF7DF-FC1D-4A6B-9325-FFA0DEC6BA77}" srcOrd="0" destOrd="0" presId="urn:microsoft.com/office/officeart/2008/layout/LinedList"/>
    <dgm:cxn modelId="{CC07FB1D-5652-4440-82FE-63B14292D9CE}" type="presParOf" srcId="{9FFD080B-15D6-48EB-A478-4A105C1E40C8}" destId="{CCF29454-178F-41D3-8DAF-761C0E993851}" srcOrd="1" destOrd="0" presId="urn:microsoft.com/office/officeart/2008/layout/LinedList"/>
    <dgm:cxn modelId="{23CB9283-ADFC-4890-8C3F-26BEE268A974}" type="presParOf" srcId="{CCF29454-178F-41D3-8DAF-761C0E993851}" destId="{21C84784-7A28-42DD-A190-72EF94C1FF04}" srcOrd="0" destOrd="0" presId="urn:microsoft.com/office/officeart/2008/layout/LinedList"/>
    <dgm:cxn modelId="{57B3A854-2A1D-4194-943E-69ACB155AFA3}" type="presParOf" srcId="{CCF29454-178F-41D3-8DAF-761C0E993851}" destId="{EE9F9188-CC40-4834-A3BE-74371158E0C7}" srcOrd="1" destOrd="0" presId="urn:microsoft.com/office/officeart/2008/layout/LinedList"/>
    <dgm:cxn modelId="{37AD58F1-082A-4F81-A23A-B51D430E8ECB}" type="presParOf" srcId="{CCF29454-178F-41D3-8DAF-761C0E993851}" destId="{52EFD627-C9F7-4FDB-B712-FBFCA8A9956F}" srcOrd="2" destOrd="0" presId="urn:microsoft.com/office/officeart/2008/layout/LinedList"/>
    <dgm:cxn modelId="{EB75D3C3-366D-4C2B-89EA-E2A4D647DA1C}" type="presParOf" srcId="{9FFD080B-15D6-48EB-A478-4A105C1E40C8}" destId="{B0537281-4626-4971-B653-91772C9025B6}" srcOrd="2" destOrd="0" presId="urn:microsoft.com/office/officeart/2008/layout/LinedList"/>
    <dgm:cxn modelId="{2B5AE92A-6D95-45DC-BF5C-0E9AB1809F1A}" type="presParOf" srcId="{9FFD080B-15D6-48EB-A478-4A105C1E40C8}" destId="{B8C9F1CB-7D6C-46E3-843D-0BBF006512CE}" srcOrd="3" destOrd="0" presId="urn:microsoft.com/office/officeart/2008/layout/LinedList"/>
    <dgm:cxn modelId="{69326F91-26B6-4319-8B81-658F33094D83}" type="presParOf" srcId="{41D4BA01-01B6-49C5-935D-2CC14EF342A5}" destId="{F8AB323A-62E1-4835-95AC-FAB9E52EE188}" srcOrd="6" destOrd="0" presId="urn:microsoft.com/office/officeart/2008/layout/LinedList"/>
    <dgm:cxn modelId="{C91BD604-5BF5-47AE-AAD5-DCA4810AEE7F}" type="presParOf" srcId="{41D4BA01-01B6-49C5-935D-2CC14EF342A5}" destId="{8899CA0B-61C8-4A35-B7B6-932FA8FF9A97}" srcOrd="7" destOrd="0" presId="urn:microsoft.com/office/officeart/2008/layout/LinedList"/>
    <dgm:cxn modelId="{B52A5D39-4B7A-4BAA-9F47-C06B7EBA7EED}" type="presParOf" srcId="{8899CA0B-61C8-4A35-B7B6-932FA8FF9A97}" destId="{ADC3D47B-7D2E-4AF0-A293-9DFB5F3B4F90}" srcOrd="0" destOrd="0" presId="urn:microsoft.com/office/officeart/2008/layout/LinedList"/>
    <dgm:cxn modelId="{1591495E-98B2-4FF1-8581-2E78F1B80EC5}" type="presParOf" srcId="{8899CA0B-61C8-4A35-B7B6-932FA8FF9A97}" destId="{9DD34CEB-28BC-445C-9FC4-11A28BD5B0A8}" srcOrd="1" destOrd="0" presId="urn:microsoft.com/office/officeart/2008/layout/LinedList"/>
    <dgm:cxn modelId="{4B3C7D10-E827-4DBC-BAB7-0A2DD88C1382}" type="presParOf" srcId="{9DD34CEB-28BC-445C-9FC4-11A28BD5B0A8}" destId="{0BEC8012-66C6-49C0-AE43-A87B22975439}" srcOrd="0" destOrd="0" presId="urn:microsoft.com/office/officeart/2008/layout/LinedList"/>
    <dgm:cxn modelId="{86DB6195-978A-48C2-8DD2-A184FC8DAB20}" type="presParOf" srcId="{9DD34CEB-28BC-445C-9FC4-11A28BD5B0A8}" destId="{E9F3E438-F40B-42F0-8682-8F744570DC6A}" srcOrd="1" destOrd="0" presId="urn:microsoft.com/office/officeart/2008/layout/LinedList"/>
    <dgm:cxn modelId="{1E808463-5BDD-4354-8C04-AFC5E496D9C3}" type="presParOf" srcId="{E9F3E438-F40B-42F0-8682-8F744570DC6A}" destId="{308ED431-6D06-415E-AECF-562F73A50AED}" srcOrd="0" destOrd="0" presId="urn:microsoft.com/office/officeart/2008/layout/LinedList"/>
    <dgm:cxn modelId="{4727EDE6-5D88-4C29-990F-5FF8B2DB7262}" type="presParOf" srcId="{E9F3E438-F40B-42F0-8682-8F744570DC6A}" destId="{7A7172AA-0237-49BC-85E3-061D0C7C38A2}" srcOrd="1" destOrd="0" presId="urn:microsoft.com/office/officeart/2008/layout/LinedList"/>
    <dgm:cxn modelId="{AF1CA046-0A05-4030-B169-D226C3152744}" type="presParOf" srcId="{E9F3E438-F40B-42F0-8682-8F744570DC6A}" destId="{D3D7EB8D-C22F-4436-86E9-330E697B0786}" srcOrd="2" destOrd="0" presId="urn:microsoft.com/office/officeart/2008/layout/LinedList"/>
    <dgm:cxn modelId="{AB56342A-D313-4A9A-A08E-4088D310C579}" type="presParOf" srcId="{9DD34CEB-28BC-445C-9FC4-11A28BD5B0A8}" destId="{2BA77281-6C10-4B12-BF61-02C9E881358D}" srcOrd="2" destOrd="0" presId="urn:microsoft.com/office/officeart/2008/layout/LinedList"/>
    <dgm:cxn modelId="{3E8AEB93-4DF4-4FD9-99AD-97F971C0C5AC}"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1FCA33-496D-4F35-A460-11276F9EC406}"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920D071E-8978-403E-BB64-017ACB3EEF4B}">
      <dgm:prSet/>
      <dgm:spPr/>
      <dgm:t>
        <a:bodyPr/>
        <a:lstStyle/>
        <a:p>
          <a:pPr rtl="0"/>
          <a:r>
            <a:rPr lang="en-US" dirty="0" smtClean="0"/>
            <a:t>Scheduled implementation date: February 19, 2015</a:t>
          </a:r>
          <a:endParaRPr lang="en-US" dirty="0"/>
        </a:p>
      </dgm:t>
    </dgm:pt>
    <dgm:pt modelId="{67255FDC-929D-4D61-8DEC-00B5C4E705BB}" type="parTrans" cxnId="{09727159-5083-4908-BA9F-F25E2976BCA4}">
      <dgm:prSet/>
      <dgm:spPr/>
      <dgm:t>
        <a:bodyPr/>
        <a:lstStyle/>
        <a:p>
          <a:endParaRPr lang="en-US"/>
        </a:p>
      </dgm:t>
    </dgm:pt>
    <dgm:pt modelId="{5351C34A-0F47-4F7E-98A3-0D68F60A6E54}" type="sibTrans" cxnId="{09727159-5083-4908-BA9F-F25E2976BCA4}">
      <dgm:prSet/>
      <dgm:spPr/>
      <dgm:t>
        <a:bodyPr/>
        <a:lstStyle/>
        <a:p>
          <a:endParaRPr lang="en-US"/>
        </a:p>
      </dgm:t>
    </dgm:pt>
    <dgm:pt modelId="{A94AC13C-038E-46EA-A4A9-A3F84B7D0C2E}">
      <dgm:prSet/>
      <dgm:spPr/>
      <dgm:t>
        <a:bodyPr/>
        <a:lstStyle/>
        <a:p>
          <a:pPr rtl="0"/>
          <a:r>
            <a:rPr lang="en-US" smtClean="0"/>
            <a:t>These changes will not delay implementation </a:t>
          </a:r>
          <a:endParaRPr lang="en-US"/>
        </a:p>
      </dgm:t>
    </dgm:pt>
    <dgm:pt modelId="{02A94D73-2EB7-4793-81DB-35C81458921C}" type="parTrans" cxnId="{3B23DAB9-82B7-4197-BC3A-C7ABE45EFE53}">
      <dgm:prSet/>
      <dgm:spPr/>
      <dgm:t>
        <a:bodyPr/>
        <a:lstStyle/>
        <a:p>
          <a:endParaRPr lang="en-US"/>
        </a:p>
      </dgm:t>
    </dgm:pt>
    <dgm:pt modelId="{A99292F3-1364-4CA6-A540-79D28F0AC1A0}" type="sibTrans" cxnId="{3B23DAB9-82B7-4197-BC3A-C7ABE45EFE53}">
      <dgm:prSet/>
      <dgm:spPr/>
      <dgm:t>
        <a:bodyPr/>
        <a:lstStyle/>
        <a:p>
          <a:endParaRPr lang="en-US"/>
        </a:p>
      </dgm:t>
    </dgm:pt>
    <dgm:pt modelId="{00207208-6EE2-49EF-A712-DF66DFA3930F}">
      <dgm:prSet/>
      <dgm:spPr/>
      <dgm:t>
        <a:bodyPr/>
        <a:lstStyle/>
        <a:p>
          <a:pPr rtl="0"/>
          <a:r>
            <a:rPr lang="en-US" smtClean="0"/>
            <a:t>Changes do not impose additional burden on members</a:t>
          </a:r>
          <a:endParaRPr lang="en-US"/>
        </a:p>
      </dgm:t>
    </dgm:pt>
    <dgm:pt modelId="{FF9C02A8-8A2C-4626-B1CF-957B734486A9}" type="parTrans" cxnId="{D9CB9345-8C8F-49EF-93BD-685F1279FBBC}">
      <dgm:prSet/>
      <dgm:spPr/>
      <dgm:t>
        <a:bodyPr/>
        <a:lstStyle/>
        <a:p>
          <a:endParaRPr lang="en-US"/>
        </a:p>
      </dgm:t>
    </dgm:pt>
    <dgm:pt modelId="{8CFDF3F5-86A1-4371-AEF7-658C1CB865B3}" type="sibTrans" cxnId="{D9CB9345-8C8F-49EF-93BD-685F1279FBBC}">
      <dgm:prSet/>
      <dgm:spPr/>
      <dgm:t>
        <a:bodyPr/>
        <a:lstStyle/>
        <a:p>
          <a:endParaRPr lang="en-US"/>
        </a:p>
      </dgm:t>
    </dgm:pt>
    <dgm:pt modelId="{8710829F-0B73-4BD6-8EBD-2A6F2173D871}">
      <dgm:prSet/>
      <dgm:spPr/>
      <dgm:t>
        <a:bodyPr/>
        <a:lstStyle/>
        <a:p>
          <a:pPr rtl="0"/>
          <a:r>
            <a:rPr lang="en-US" smtClean="0"/>
            <a:t>Changes do not change monitoring and compliance </a:t>
          </a:r>
          <a:endParaRPr lang="en-US"/>
        </a:p>
      </dgm:t>
    </dgm:pt>
    <dgm:pt modelId="{29E44E8F-B33B-4838-B765-1EEA1CEEA5E1}" type="parTrans" cxnId="{2DCE5DAC-0BA5-4AEA-AE53-98499D6CBCD6}">
      <dgm:prSet/>
      <dgm:spPr/>
      <dgm:t>
        <a:bodyPr/>
        <a:lstStyle/>
        <a:p>
          <a:endParaRPr lang="en-US"/>
        </a:p>
      </dgm:t>
    </dgm:pt>
    <dgm:pt modelId="{CF573B3A-5F96-4E3C-857E-FFF83C158B03}" type="sibTrans" cxnId="{2DCE5DAC-0BA5-4AEA-AE53-98499D6CBCD6}">
      <dgm:prSet/>
      <dgm:spPr/>
      <dgm:t>
        <a:bodyPr/>
        <a:lstStyle/>
        <a:p>
          <a:endParaRPr lang="en-US"/>
        </a:p>
      </dgm:t>
    </dgm:pt>
    <dgm:pt modelId="{17528F65-692F-4A16-924A-EBA826F71D1E}" type="pres">
      <dgm:prSet presAssocID="{AC1FCA33-496D-4F35-A460-11276F9EC406}" presName="Name0" presStyleCnt="0">
        <dgm:presLayoutVars>
          <dgm:dir/>
          <dgm:animLvl val="lvl"/>
          <dgm:resizeHandles val="exact"/>
        </dgm:presLayoutVars>
      </dgm:prSet>
      <dgm:spPr/>
      <dgm:t>
        <a:bodyPr/>
        <a:lstStyle/>
        <a:p>
          <a:endParaRPr lang="en-US"/>
        </a:p>
      </dgm:t>
    </dgm:pt>
    <dgm:pt modelId="{F1FD8049-6FDE-449E-B1F0-D094AB16EB0E}" type="pres">
      <dgm:prSet presAssocID="{920D071E-8978-403E-BB64-017ACB3EEF4B}" presName="boxAndChildren" presStyleCnt="0"/>
      <dgm:spPr/>
    </dgm:pt>
    <dgm:pt modelId="{818C490F-42C8-4A08-B838-CFF927E1B7FB}" type="pres">
      <dgm:prSet presAssocID="{920D071E-8978-403E-BB64-017ACB3EEF4B}" presName="parentTextBox" presStyleLbl="node1" presStyleIdx="0" presStyleCnt="1"/>
      <dgm:spPr/>
      <dgm:t>
        <a:bodyPr/>
        <a:lstStyle/>
        <a:p>
          <a:endParaRPr lang="en-US"/>
        </a:p>
      </dgm:t>
    </dgm:pt>
    <dgm:pt modelId="{EADEB33A-423C-4BB3-ADB7-EAC75EA5D233}" type="pres">
      <dgm:prSet presAssocID="{920D071E-8978-403E-BB64-017ACB3EEF4B}" presName="entireBox" presStyleLbl="node1" presStyleIdx="0" presStyleCnt="1"/>
      <dgm:spPr/>
      <dgm:t>
        <a:bodyPr/>
        <a:lstStyle/>
        <a:p>
          <a:endParaRPr lang="en-US"/>
        </a:p>
      </dgm:t>
    </dgm:pt>
    <dgm:pt modelId="{79641B29-FD94-4910-8941-2F7D6BA6F74A}" type="pres">
      <dgm:prSet presAssocID="{920D071E-8978-403E-BB64-017ACB3EEF4B}" presName="descendantBox" presStyleCnt="0"/>
      <dgm:spPr/>
    </dgm:pt>
    <dgm:pt modelId="{EDAB62CE-70C8-45E3-9F65-F63633A70169}" type="pres">
      <dgm:prSet presAssocID="{A94AC13C-038E-46EA-A4A9-A3F84B7D0C2E}" presName="childTextBox" presStyleLbl="fgAccFollowNode1" presStyleIdx="0" presStyleCnt="3">
        <dgm:presLayoutVars>
          <dgm:bulletEnabled val="1"/>
        </dgm:presLayoutVars>
      </dgm:prSet>
      <dgm:spPr/>
      <dgm:t>
        <a:bodyPr/>
        <a:lstStyle/>
        <a:p>
          <a:endParaRPr lang="en-US"/>
        </a:p>
      </dgm:t>
    </dgm:pt>
    <dgm:pt modelId="{9FF9A5E2-8354-4AA0-91E4-0FFD5E43CB12}" type="pres">
      <dgm:prSet presAssocID="{00207208-6EE2-49EF-A712-DF66DFA3930F}" presName="childTextBox" presStyleLbl="fgAccFollowNode1" presStyleIdx="1" presStyleCnt="3">
        <dgm:presLayoutVars>
          <dgm:bulletEnabled val="1"/>
        </dgm:presLayoutVars>
      </dgm:prSet>
      <dgm:spPr/>
      <dgm:t>
        <a:bodyPr/>
        <a:lstStyle/>
        <a:p>
          <a:endParaRPr lang="en-US"/>
        </a:p>
      </dgm:t>
    </dgm:pt>
    <dgm:pt modelId="{FED1C6A9-8A96-4337-9E2C-AAA631CABB82}" type="pres">
      <dgm:prSet presAssocID="{8710829F-0B73-4BD6-8EBD-2A6F2173D871}" presName="childTextBox" presStyleLbl="fgAccFollowNode1" presStyleIdx="2" presStyleCnt="3">
        <dgm:presLayoutVars>
          <dgm:bulletEnabled val="1"/>
        </dgm:presLayoutVars>
      </dgm:prSet>
      <dgm:spPr/>
      <dgm:t>
        <a:bodyPr/>
        <a:lstStyle/>
        <a:p>
          <a:endParaRPr lang="en-US"/>
        </a:p>
      </dgm:t>
    </dgm:pt>
  </dgm:ptLst>
  <dgm:cxnLst>
    <dgm:cxn modelId="{DE526B4E-FC0E-4CEA-9CB4-23D3EDAE2D20}" type="presOf" srcId="{920D071E-8978-403E-BB64-017ACB3EEF4B}" destId="{818C490F-42C8-4A08-B838-CFF927E1B7FB}" srcOrd="0" destOrd="0" presId="urn:microsoft.com/office/officeart/2005/8/layout/process4"/>
    <dgm:cxn modelId="{45BBAA18-4E32-457E-9C94-04DAEE000D8B}" type="presOf" srcId="{00207208-6EE2-49EF-A712-DF66DFA3930F}" destId="{9FF9A5E2-8354-4AA0-91E4-0FFD5E43CB12}" srcOrd="0" destOrd="0" presId="urn:microsoft.com/office/officeart/2005/8/layout/process4"/>
    <dgm:cxn modelId="{D9CB9345-8C8F-49EF-93BD-685F1279FBBC}" srcId="{920D071E-8978-403E-BB64-017ACB3EEF4B}" destId="{00207208-6EE2-49EF-A712-DF66DFA3930F}" srcOrd="1" destOrd="0" parTransId="{FF9C02A8-8A2C-4626-B1CF-957B734486A9}" sibTransId="{8CFDF3F5-86A1-4371-AEF7-658C1CB865B3}"/>
    <dgm:cxn modelId="{3B23DAB9-82B7-4197-BC3A-C7ABE45EFE53}" srcId="{920D071E-8978-403E-BB64-017ACB3EEF4B}" destId="{A94AC13C-038E-46EA-A4A9-A3F84B7D0C2E}" srcOrd="0" destOrd="0" parTransId="{02A94D73-2EB7-4793-81DB-35C81458921C}" sibTransId="{A99292F3-1364-4CA6-A540-79D28F0AC1A0}"/>
    <dgm:cxn modelId="{2DCE5DAC-0BA5-4AEA-AE53-98499D6CBCD6}" srcId="{920D071E-8978-403E-BB64-017ACB3EEF4B}" destId="{8710829F-0B73-4BD6-8EBD-2A6F2173D871}" srcOrd="2" destOrd="0" parTransId="{29E44E8F-B33B-4838-B765-1EEA1CEEA5E1}" sibTransId="{CF573B3A-5F96-4E3C-857E-FFF83C158B03}"/>
    <dgm:cxn modelId="{BA110FB4-D282-4E35-8275-5D8BD3C11BA9}" type="presOf" srcId="{A94AC13C-038E-46EA-A4A9-A3F84B7D0C2E}" destId="{EDAB62CE-70C8-45E3-9F65-F63633A70169}" srcOrd="0" destOrd="0" presId="urn:microsoft.com/office/officeart/2005/8/layout/process4"/>
    <dgm:cxn modelId="{FD05E3A4-7ACC-47B8-A07B-F866945B7893}" type="presOf" srcId="{920D071E-8978-403E-BB64-017ACB3EEF4B}" destId="{EADEB33A-423C-4BB3-ADB7-EAC75EA5D233}" srcOrd="1" destOrd="0" presId="urn:microsoft.com/office/officeart/2005/8/layout/process4"/>
    <dgm:cxn modelId="{09727159-5083-4908-BA9F-F25E2976BCA4}" srcId="{AC1FCA33-496D-4F35-A460-11276F9EC406}" destId="{920D071E-8978-403E-BB64-017ACB3EEF4B}" srcOrd="0" destOrd="0" parTransId="{67255FDC-929D-4D61-8DEC-00B5C4E705BB}" sibTransId="{5351C34A-0F47-4F7E-98A3-0D68F60A6E54}"/>
    <dgm:cxn modelId="{6F38DAE5-6D5C-49AE-AE1F-484F9BF9BC91}" type="presOf" srcId="{8710829F-0B73-4BD6-8EBD-2A6F2173D871}" destId="{FED1C6A9-8A96-4337-9E2C-AAA631CABB82}" srcOrd="0" destOrd="0" presId="urn:microsoft.com/office/officeart/2005/8/layout/process4"/>
    <dgm:cxn modelId="{FDB06E77-4E5A-4818-B804-1105E766555B}" type="presOf" srcId="{AC1FCA33-496D-4F35-A460-11276F9EC406}" destId="{17528F65-692F-4A16-924A-EBA826F71D1E}" srcOrd="0" destOrd="0" presId="urn:microsoft.com/office/officeart/2005/8/layout/process4"/>
    <dgm:cxn modelId="{0FFCAFF3-7B7B-42A8-B67A-0850C3B7BB0B}" type="presParOf" srcId="{17528F65-692F-4A16-924A-EBA826F71D1E}" destId="{F1FD8049-6FDE-449E-B1F0-D094AB16EB0E}" srcOrd="0" destOrd="0" presId="urn:microsoft.com/office/officeart/2005/8/layout/process4"/>
    <dgm:cxn modelId="{77A6CD16-E64C-4655-9614-FF7DB21B465F}" type="presParOf" srcId="{F1FD8049-6FDE-449E-B1F0-D094AB16EB0E}" destId="{818C490F-42C8-4A08-B838-CFF927E1B7FB}" srcOrd="0" destOrd="0" presId="urn:microsoft.com/office/officeart/2005/8/layout/process4"/>
    <dgm:cxn modelId="{BA2058A8-F221-40D2-BBAC-FB01F906656D}" type="presParOf" srcId="{F1FD8049-6FDE-449E-B1F0-D094AB16EB0E}" destId="{EADEB33A-423C-4BB3-ADB7-EAC75EA5D233}" srcOrd="1" destOrd="0" presId="urn:microsoft.com/office/officeart/2005/8/layout/process4"/>
    <dgm:cxn modelId="{7C4A123F-1D25-4090-B28F-5A5071047BC4}" type="presParOf" srcId="{F1FD8049-6FDE-449E-B1F0-D094AB16EB0E}" destId="{79641B29-FD94-4910-8941-2F7D6BA6F74A}" srcOrd="2" destOrd="0" presId="urn:microsoft.com/office/officeart/2005/8/layout/process4"/>
    <dgm:cxn modelId="{43BA0ED6-0581-427F-8491-46A546F38371}" type="presParOf" srcId="{79641B29-FD94-4910-8941-2F7D6BA6F74A}" destId="{EDAB62CE-70C8-45E3-9F65-F63633A70169}" srcOrd="0" destOrd="0" presId="urn:microsoft.com/office/officeart/2005/8/layout/process4"/>
    <dgm:cxn modelId="{813BDEA0-EDCF-480E-AD20-21CD6BB6BBAF}" type="presParOf" srcId="{79641B29-FD94-4910-8941-2F7D6BA6F74A}" destId="{9FF9A5E2-8354-4AA0-91E4-0FFD5E43CB12}" srcOrd="1" destOrd="0" presId="urn:microsoft.com/office/officeart/2005/8/layout/process4"/>
    <dgm:cxn modelId="{913D1115-9E3A-44AD-BA35-96B05FAD8BF6}" type="presParOf" srcId="{79641B29-FD94-4910-8941-2F7D6BA6F74A}" destId="{FED1C6A9-8A96-4337-9E2C-AAA631CABB82}"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5FA6B-590A-4298-B312-1D29305B91AD}">
      <dsp:nvSpPr>
        <dsp:cNvPr id="0" name=""/>
        <dsp:cNvSpPr/>
      </dsp:nvSpPr>
      <dsp:spPr>
        <a:xfrm>
          <a:off x="0" y="39023"/>
          <a:ext cx="8548414" cy="2106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latin typeface="Arial" panose="020B0604020202020204" pitchFamily="34" charset="0"/>
              <a:cs typeface="Arial" panose="020B0604020202020204" pitchFamily="34" charset="0"/>
            </a:rPr>
            <a:t>Multiple modifications to LAS system scheduled to be implemented in February 2015 </a:t>
          </a:r>
          <a:endParaRPr lang="en-US" sz="4000" kern="1200" dirty="0">
            <a:latin typeface="Arial" panose="020B0604020202020204" pitchFamily="34" charset="0"/>
            <a:cs typeface="Arial" panose="020B0604020202020204" pitchFamily="34" charset="0"/>
          </a:endParaRPr>
        </a:p>
      </dsp:txBody>
      <dsp:txXfrm>
        <a:off x="102806" y="141829"/>
        <a:ext cx="8342802" cy="1900388"/>
      </dsp:txXfrm>
    </dsp:sp>
    <dsp:sp modelId="{5006CD43-5271-43E4-A100-286A777FD840}">
      <dsp:nvSpPr>
        <dsp:cNvPr id="0" name=""/>
        <dsp:cNvSpPr/>
      </dsp:nvSpPr>
      <dsp:spPr>
        <a:xfrm>
          <a:off x="0" y="2260223"/>
          <a:ext cx="8548414" cy="2106000"/>
        </a:xfrm>
        <a:prstGeom prst="roundRect">
          <a:avLst/>
        </a:prstGeom>
        <a:solidFill>
          <a:schemeClr val="accent2">
            <a:hueOff val="-3250094"/>
            <a:satOff val="40145"/>
            <a:lumOff val="-157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dirty="0" smtClean="0">
              <a:latin typeface="Arial" panose="020B0604020202020204" pitchFamily="34" charset="0"/>
              <a:cs typeface="Arial" panose="020B0604020202020204" pitchFamily="34" charset="0"/>
            </a:rPr>
            <a:t>During implementation, UNOS staff identified unclear policy language</a:t>
          </a:r>
          <a:endParaRPr lang="en-US" sz="4000" kern="1200" dirty="0">
            <a:latin typeface="Arial" panose="020B0604020202020204" pitchFamily="34" charset="0"/>
            <a:cs typeface="Arial" panose="020B0604020202020204" pitchFamily="34" charset="0"/>
          </a:endParaRPr>
        </a:p>
      </dsp:txBody>
      <dsp:txXfrm>
        <a:off x="102806" y="2363029"/>
        <a:ext cx="8342802" cy="1900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388D7-C3F0-4C50-A643-5D1478285B45}">
      <dsp:nvSpPr>
        <dsp:cNvPr id="0" name=""/>
        <dsp:cNvSpPr/>
      </dsp:nvSpPr>
      <dsp:spPr>
        <a:xfrm rot="16200000">
          <a:off x="2071583" y="-2071583"/>
          <a:ext cx="4405247" cy="8548414"/>
        </a:xfrm>
        <a:prstGeom prst="flowChartManualOperation">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0" tIns="0" rIns="317500" bIns="0" numCol="1" spcCol="1270" anchor="ctr" anchorCtr="0">
          <a:noAutofit/>
        </a:bodyPr>
        <a:lstStyle/>
        <a:p>
          <a:pPr lvl="0" algn="ctr" defTabSz="2222500" rtl="0">
            <a:lnSpc>
              <a:spcPct val="90000"/>
            </a:lnSpc>
            <a:spcBef>
              <a:spcPct val="0"/>
            </a:spcBef>
            <a:spcAft>
              <a:spcPct val="35000"/>
            </a:spcAft>
          </a:pPr>
          <a:r>
            <a:rPr lang="en-US" sz="5000" kern="1200" dirty="0" smtClean="0">
              <a:latin typeface="Arial" panose="020B0604020202020204" pitchFamily="34" charset="0"/>
              <a:cs typeface="Arial" panose="020B0604020202020204" pitchFamily="34" charset="0"/>
            </a:rPr>
            <a:t>Unclear policy language  lead to programming questions and calculation errors</a:t>
          </a:r>
          <a:endParaRPr lang="en-US" sz="5000" kern="1200" dirty="0">
            <a:latin typeface="Arial" panose="020B0604020202020204" pitchFamily="34" charset="0"/>
            <a:cs typeface="Arial" panose="020B0604020202020204" pitchFamily="34" charset="0"/>
          </a:endParaRPr>
        </a:p>
      </dsp:txBody>
      <dsp:txXfrm rot="5400000">
        <a:off x="0" y="881049"/>
        <a:ext cx="8548414" cy="26431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10AFD-8084-462D-A416-2DFE328899A3}">
      <dsp:nvSpPr>
        <dsp:cNvPr id="0" name=""/>
        <dsp:cNvSpPr/>
      </dsp:nvSpPr>
      <dsp:spPr>
        <a:xfrm>
          <a:off x="0" y="157313"/>
          <a:ext cx="7127006" cy="1490337"/>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174752" rIns="305816" bIns="174752" numCol="1" spcCol="1270" anchor="ctr" anchorCtr="0">
          <a:noAutofit/>
        </a:bodyPr>
        <a:lstStyle/>
        <a:p>
          <a:pPr lvl="0" algn="ctr" defTabSz="1911350" rtl="0">
            <a:lnSpc>
              <a:spcPct val="90000"/>
            </a:lnSpc>
            <a:spcBef>
              <a:spcPct val="0"/>
            </a:spcBef>
            <a:spcAft>
              <a:spcPct val="35000"/>
            </a:spcAft>
          </a:pPr>
          <a:r>
            <a:rPr lang="en-US" sz="4300" kern="1200" dirty="0" smtClean="0">
              <a:latin typeface="Arial" panose="020B0604020202020204" pitchFamily="34" charset="0"/>
              <a:cs typeface="Arial" panose="020B0604020202020204" pitchFamily="34" charset="0"/>
            </a:rPr>
            <a:t>#6: Promote the Efficient Management of the OPTN</a:t>
          </a:r>
          <a:endParaRPr lang="en-US" sz="4300" kern="1200" dirty="0">
            <a:latin typeface="Arial" panose="020B0604020202020204" pitchFamily="34" charset="0"/>
            <a:cs typeface="Arial" panose="020B0604020202020204" pitchFamily="34" charset="0"/>
          </a:endParaRPr>
        </a:p>
      </dsp:txBody>
      <dsp:txXfrm>
        <a:off x="0" y="157313"/>
        <a:ext cx="7127006" cy="1490337"/>
      </dsp:txXfrm>
    </dsp:sp>
    <dsp:sp modelId="{AF35292B-2610-4DEE-A0A2-EA068A4A15E2}">
      <dsp:nvSpPr>
        <dsp:cNvPr id="0" name=""/>
        <dsp:cNvSpPr/>
      </dsp:nvSpPr>
      <dsp:spPr>
        <a:xfrm>
          <a:off x="0" y="1647651"/>
          <a:ext cx="7127006" cy="2891857"/>
        </a:xfrm>
        <a:prstGeom prst="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9362" tIns="229362" rIns="305816" bIns="344043" numCol="1" spcCol="1270" anchor="t" anchorCtr="0">
          <a:noAutofit/>
        </a:bodyPr>
        <a:lstStyle/>
        <a:p>
          <a:pPr marL="285750" lvl="1" indent="-285750" algn="l" defTabSz="1911350" rtl="0">
            <a:lnSpc>
              <a:spcPct val="90000"/>
            </a:lnSpc>
            <a:spcBef>
              <a:spcPct val="0"/>
            </a:spcBef>
            <a:spcAft>
              <a:spcPct val="15000"/>
            </a:spcAft>
            <a:buChar char="••"/>
          </a:pPr>
          <a:r>
            <a:rPr lang="en-US" sz="4300" kern="1200" dirty="0" smtClean="0">
              <a:latin typeface="Arial" panose="020B0604020202020204" pitchFamily="34" charset="0"/>
              <a:cs typeface="Arial" panose="020B0604020202020204" pitchFamily="34" charset="0"/>
            </a:rPr>
            <a:t>Simplify policies and procedures for efficient and effective implementation</a:t>
          </a:r>
          <a:endParaRPr lang="en-US" sz="4300" kern="1200" dirty="0">
            <a:latin typeface="Arial" panose="020B0604020202020204" pitchFamily="34" charset="0"/>
            <a:cs typeface="Arial" panose="020B0604020202020204" pitchFamily="34" charset="0"/>
          </a:endParaRPr>
        </a:p>
      </dsp:txBody>
      <dsp:txXfrm>
        <a:off x="0" y="1647651"/>
        <a:ext cx="7127006" cy="28918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BAD81-52A0-4BB8-8669-38D331170277}">
      <dsp:nvSpPr>
        <dsp:cNvPr id="0" name=""/>
        <dsp:cNvSpPr/>
      </dsp:nvSpPr>
      <dsp:spPr>
        <a:xfrm>
          <a:off x="829264" y="1137724"/>
          <a:ext cx="3276613" cy="2129798"/>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smtClean="0"/>
            <a:t>Modify policy to reflect original intent </a:t>
          </a:r>
          <a:endParaRPr lang="en-US" sz="2900" kern="1200"/>
        </a:p>
      </dsp:txBody>
      <dsp:txXfrm>
        <a:off x="933232" y="1241692"/>
        <a:ext cx="3068677" cy="1921862"/>
      </dsp:txXfrm>
    </dsp:sp>
    <dsp:sp modelId="{7B795F76-7088-49A7-A9F2-A71EAC69F9D6}">
      <dsp:nvSpPr>
        <dsp:cNvPr id="0" name=""/>
        <dsp:cNvSpPr/>
      </dsp:nvSpPr>
      <dsp:spPr>
        <a:xfrm>
          <a:off x="2467571" y="395987"/>
          <a:ext cx="3613271" cy="3613271"/>
        </a:xfrm>
        <a:custGeom>
          <a:avLst/>
          <a:gdLst/>
          <a:ahLst/>
          <a:cxnLst/>
          <a:rect l="0" t="0" r="0" b="0"/>
          <a:pathLst>
            <a:path>
              <a:moveTo>
                <a:pt x="364605" y="718297"/>
              </a:moveTo>
              <a:arcTo wR="1806635" hR="1806635" stAng="13022569" swAng="6354863"/>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C3AAAC-DBEB-4A2F-9C6D-29E1A489C464}">
      <dsp:nvSpPr>
        <dsp:cNvPr id="0" name=""/>
        <dsp:cNvSpPr/>
      </dsp:nvSpPr>
      <dsp:spPr>
        <a:xfrm>
          <a:off x="4442535" y="1137724"/>
          <a:ext cx="3276613" cy="2129798"/>
        </a:xfrm>
        <a:prstGeom prst="roundRect">
          <a:avLst/>
        </a:prstGeom>
        <a:solidFill>
          <a:schemeClr val="accent2">
            <a:hueOff val="-3250094"/>
            <a:satOff val="40145"/>
            <a:lumOff val="-157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dirty="0" smtClean="0"/>
            <a:t>Ensure smooth and timely implementation of LAS modifications</a:t>
          </a:r>
          <a:endParaRPr lang="en-US" sz="2900" kern="1200" dirty="0"/>
        </a:p>
      </dsp:txBody>
      <dsp:txXfrm>
        <a:off x="4546503" y="1241692"/>
        <a:ext cx="3068677" cy="1921862"/>
      </dsp:txXfrm>
    </dsp:sp>
    <dsp:sp modelId="{DA1A4648-031A-428E-B9B0-AC01DD39553B}">
      <dsp:nvSpPr>
        <dsp:cNvPr id="0" name=""/>
        <dsp:cNvSpPr/>
      </dsp:nvSpPr>
      <dsp:spPr>
        <a:xfrm>
          <a:off x="2467571" y="395987"/>
          <a:ext cx="3613271" cy="3613271"/>
        </a:xfrm>
        <a:custGeom>
          <a:avLst/>
          <a:gdLst/>
          <a:ahLst/>
          <a:cxnLst/>
          <a:rect l="0" t="0" r="0" b="0"/>
          <a:pathLst>
            <a:path>
              <a:moveTo>
                <a:pt x="3248666" y="2894974"/>
              </a:moveTo>
              <a:arcTo wR="1806635" hR="1806635" stAng="2222569" swAng="6354863"/>
            </a:path>
          </a:pathLst>
        </a:custGeom>
        <a:noFill/>
        <a:ln w="12700" cap="flat" cmpd="sng" algn="ctr">
          <a:solidFill>
            <a:schemeClr val="accent2">
              <a:hueOff val="-3250094"/>
              <a:satOff val="40145"/>
              <a:lumOff val="-157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9839C-4B11-47A3-A872-36EE51BA9E49}">
      <dsp:nvSpPr>
        <dsp:cNvPr id="0" name=""/>
        <dsp:cNvSpPr/>
      </dsp:nvSpPr>
      <dsp:spPr>
        <a:xfrm>
          <a:off x="0" y="0"/>
          <a:ext cx="8548414" cy="440524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latin typeface="Arial" panose="020B0604020202020204" pitchFamily="34" charset="0"/>
              <a:cs typeface="Arial" panose="020B0604020202020204" pitchFamily="34" charset="0"/>
            </a:rPr>
            <a:t>Proposed clarifications to policy fall into 3 categories:</a:t>
          </a:r>
          <a:endParaRPr lang="en-US" sz="3800" kern="1200" dirty="0">
            <a:latin typeface="Arial" panose="020B0604020202020204" pitchFamily="34" charset="0"/>
            <a:cs typeface="Arial" panose="020B0604020202020204" pitchFamily="34" charset="0"/>
          </a:endParaRPr>
        </a:p>
      </dsp:txBody>
      <dsp:txXfrm>
        <a:off x="0" y="0"/>
        <a:ext cx="8548414" cy="1321574"/>
      </dsp:txXfrm>
    </dsp:sp>
    <dsp:sp modelId="{4A4B6695-347A-46D8-A7D7-7F0FDF458FB9}">
      <dsp:nvSpPr>
        <dsp:cNvPr id="0" name=""/>
        <dsp:cNvSpPr/>
      </dsp:nvSpPr>
      <dsp:spPr>
        <a:xfrm>
          <a:off x="854841" y="1321950"/>
          <a:ext cx="6838731" cy="865454"/>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0">
            <a:lnSpc>
              <a:spcPct val="90000"/>
            </a:lnSpc>
            <a:spcBef>
              <a:spcPct val="0"/>
            </a:spcBef>
            <a:spcAft>
              <a:spcPct val="35000"/>
            </a:spcAft>
          </a:pPr>
          <a:r>
            <a:rPr lang="en-US" sz="3900" kern="1200" dirty="0" smtClean="0">
              <a:latin typeface="Arial" panose="020B0604020202020204" pitchFamily="34" charset="0"/>
              <a:cs typeface="Arial" panose="020B0604020202020204" pitchFamily="34" charset="0"/>
            </a:rPr>
            <a:t>Non-substantive clarifications</a:t>
          </a:r>
          <a:endParaRPr lang="en-US" sz="3900" kern="1200" dirty="0">
            <a:latin typeface="Arial" panose="020B0604020202020204" pitchFamily="34" charset="0"/>
            <a:cs typeface="Arial" panose="020B0604020202020204" pitchFamily="34" charset="0"/>
          </a:endParaRPr>
        </a:p>
      </dsp:txBody>
      <dsp:txXfrm>
        <a:off x="880189" y="1347298"/>
        <a:ext cx="6788035" cy="814758"/>
      </dsp:txXfrm>
    </dsp:sp>
    <dsp:sp modelId="{CA53D824-98A3-428A-AE95-680CD82DD013}">
      <dsp:nvSpPr>
        <dsp:cNvPr id="0" name=""/>
        <dsp:cNvSpPr/>
      </dsp:nvSpPr>
      <dsp:spPr>
        <a:xfrm>
          <a:off x="854841" y="2320552"/>
          <a:ext cx="6838731" cy="865454"/>
        </a:xfrm>
        <a:prstGeom prst="roundRect">
          <a:avLst>
            <a:gd name="adj" fmla="val 10000"/>
          </a:avLst>
        </a:prstGeom>
        <a:solidFill>
          <a:schemeClr val="accent2">
            <a:hueOff val="-1625047"/>
            <a:satOff val="20072"/>
            <a:lumOff val="-78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0">
            <a:lnSpc>
              <a:spcPct val="90000"/>
            </a:lnSpc>
            <a:spcBef>
              <a:spcPct val="0"/>
            </a:spcBef>
            <a:spcAft>
              <a:spcPct val="35000"/>
            </a:spcAft>
          </a:pPr>
          <a:r>
            <a:rPr lang="en-US" sz="3900" kern="1200" dirty="0" smtClean="0">
              <a:latin typeface="Arial" panose="020B0604020202020204" pitchFamily="34" charset="0"/>
              <a:cs typeface="Arial" panose="020B0604020202020204" pitchFamily="34" charset="0"/>
            </a:rPr>
            <a:t>Substantive changes</a:t>
          </a:r>
          <a:endParaRPr lang="en-US" sz="3900" kern="1200" dirty="0">
            <a:latin typeface="Arial" panose="020B0604020202020204" pitchFamily="34" charset="0"/>
            <a:cs typeface="Arial" panose="020B0604020202020204" pitchFamily="34" charset="0"/>
          </a:endParaRPr>
        </a:p>
      </dsp:txBody>
      <dsp:txXfrm>
        <a:off x="880189" y="2345900"/>
        <a:ext cx="6788035" cy="814758"/>
      </dsp:txXfrm>
    </dsp:sp>
    <dsp:sp modelId="{C6FC432A-FF5E-45FE-91BE-DFC8F78A1AB2}">
      <dsp:nvSpPr>
        <dsp:cNvPr id="0" name=""/>
        <dsp:cNvSpPr/>
      </dsp:nvSpPr>
      <dsp:spPr>
        <a:xfrm>
          <a:off x="854841" y="3319153"/>
          <a:ext cx="6838731" cy="865454"/>
        </a:xfrm>
        <a:prstGeom prst="roundRect">
          <a:avLst>
            <a:gd name="adj" fmla="val 10000"/>
          </a:avLst>
        </a:prstGeom>
        <a:solidFill>
          <a:schemeClr val="accent2">
            <a:hueOff val="-3250094"/>
            <a:satOff val="40145"/>
            <a:lumOff val="-157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0">
            <a:lnSpc>
              <a:spcPct val="90000"/>
            </a:lnSpc>
            <a:spcBef>
              <a:spcPct val="0"/>
            </a:spcBef>
            <a:spcAft>
              <a:spcPct val="35000"/>
            </a:spcAft>
          </a:pPr>
          <a:r>
            <a:rPr lang="en-US" sz="3900" kern="1200" dirty="0" smtClean="0">
              <a:latin typeface="Arial" panose="020B0604020202020204" pitchFamily="34" charset="0"/>
              <a:cs typeface="Arial" panose="020B0604020202020204" pitchFamily="34" charset="0"/>
            </a:rPr>
            <a:t>Policy rewrite transition errors</a:t>
          </a:r>
          <a:endParaRPr lang="en-US" sz="3900" kern="1200" dirty="0">
            <a:latin typeface="Arial" panose="020B0604020202020204" pitchFamily="34" charset="0"/>
            <a:cs typeface="Arial" panose="020B0604020202020204" pitchFamily="34" charset="0"/>
          </a:endParaRPr>
        </a:p>
      </dsp:txBody>
      <dsp:txXfrm>
        <a:off x="880189" y="3344501"/>
        <a:ext cx="6788035" cy="814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Product</a:t>
          </a:r>
          <a:endParaRPr lang="en-US" sz="1800" b="1" kern="1200" dirty="0">
            <a:solidFill>
              <a:schemeClr val="tx1"/>
            </a:solidFill>
          </a:endParaRPr>
        </a:p>
      </dsp:txBody>
      <dsp:txXfrm>
        <a:off x="0" y="0"/>
        <a:ext cx="1681896" cy="1285406"/>
      </dsp:txXfrm>
    </dsp:sp>
    <dsp:sp modelId="{61BBD1D9-C9D7-41CB-B9D0-28A16CBCAB48}">
      <dsp:nvSpPr>
        <dsp:cNvPr id="0" name=""/>
        <dsp:cNvSpPr/>
      </dsp:nvSpPr>
      <dsp:spPr>
        <a:xfrm>
          <a:off x="1808038" y="58370"/>
          <a:ext cx="6601443"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tx1"/>
              </a:solidFill>
            </a:rPr>
            <a:t>Policy Modification</a:t>
          </a:r>
          <a:endParaRPr lang="en-US" sz="1800" kern="1200" dirty="0">
            <a:solidFill>
              <a:schemeClr val="tx1"/>
            </a:solidFill>
          </a:endParaRPr>
        </a:p>
      </dsp:txBody>
      <dsp:txXfrm>
        <a:off x="1808038" y="58370"/>
        <a:ext cx="6601443" cy="1167410"/>
      </dsp:txXfrm>
    </dsp:sp>
    <dsp:sp modelId="{151C5AA3-6813-4CAD-A994-5131D6BBE9AD}">
      <dsp:nvSpPr>
        <dsp:cNvPr id="0" name=""/>
        <dsp:cNvSpPr/>
      </dsp:nvSpPr>
      <dsp:spPr>
        <a:xfrm>
          <a:off x="1681896" y="1225780"/>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Target Population Impact:  </a:t>
          </a:r>
          <a:endParaRPr lang="en-US" sz="1800" i="1" kern="1200" dirty="0">
            <a:solidFill>
              <a:schemeClr val="tx1"/>
            </a:solidFill>
          </a:endParaRPr>
        </a:p>
      </dsp:txBody>
      <dsp:txXfrm>
        <a:off x="0" y="1285406"/>
        <a:ext cx="1681896" cy="1285406"/>
      </dsp:txXfrm>
    </dsp:sp>
    <dsp:sp modelId="{A25D3FC2-CC95-4E66-9F45-8730BC74FE22}">
      <dsp:nvSpPr>
        <dsp:cNvPr id="0" name=""/>
        <dsp:cNvSpPr/>
      </dsp:nvSpPr>
      <dsp:spPr>
        <a:xfrm>
          <a:off x="1808038" y="1343777"/>
          <a:ext cx="6601443"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i="0" kern="1200" dirty="0" smtClean="0">
              <a:solidFill>
                <a:schemeClr val="tx1"/>
              </a:solidFill>
            </a:rPr>
            <a:t>Lung candidates at least 12 years old</a:t>
          </a:r>
          <a:endParaRPr lang="en-US" sz="1800" i="0" kern="1200" dirty="0">
            <a:solidFill>
              <a:schemeClr val="tx1"/>
            </a:solidFill>
          </a:endParaRPr>
        </a:p>
      </dsp:txBody>
      <dsp:txXfrm>
        <a:off x="1808038" y="1343777"/>
        <a:ext cx="6601443" cy="1167410"/>
      </dsp:txXfrm>
    </dsp:sp>
    <dsp:sp modelId="{7CA78E68-D3BD-4481-A6E9-F5B1FE2EC337}">
      <dsp:nvSpPr>
        <dsp:cNvPr id="0" name=""/>
        <dsp:cNvSpPr/>
      </dsp:nvSpPr>
      <dsp:spPr>
        <a:xfrm>
          <a:off x="1681896" y="2511187"/>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Total IT Implementation Hours</a:t>
          </a:r>
          <a:endParaRPr lang="en-US" sz="1800" kern="1200" dirty="0">
            <a:solidFill>
              <a:schemeClr val="tx1"/>
            </a:solidFill>
          </a:endParaRPr>
        </a:p>
      </dsp:txBody>
      <dsp:txXfrm>
        <a:off x="0" y="2570813"/>
        <a:ext cx="1681896" cy="1285406"/>
      </dsp:txXfrm>
    </dsp:sp>
    <dsp:sp modelId="{EE9F9188-CC40-4834-A3BE-74371158E0C7}">
      <dsp:nvSpPr>
        <dsp:cNvPr id="0" name=""/>
        <dsp:cNvSpPr/>
      </dsp:nvSpPr>
      <dsp:spPr>
        <a:xfrm>
          <a:off x="1808038" y="2629184"/>
          <a:ext cx="6601443"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0/10,680</a:t>
          </a:r>
          <a:endParaRPr lang="en-US" sz="1800" b="1" kern="1200" dirty="0">
            <a:solidFill>
              <a:schemeClr val="tx1"/>
            </a:solidFill>
          </a:endParaRPr>
        </a:p>
      </dsp:txBody>
      <dsp:txXfrm>
        <a:off x="1808038" y="2629184"/>
        <a:ext cx="6601443" cy="1167410"/>
      </dsp:txXfrm>
    </dsp:sp>
    <dsp:sp modelId="{B0537281-4626-4971-B653-91772C9025B6}">
      <dsp:nvSpPr>
        <dsp:cNvPr id="0" name=""/>
        <dsp:cNvSpPr/>
      </dsp:nvSpPr>
      <dsp:spPr>
        <a:xfrm>
          <a:off x="1681896" y="3796594"/>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Total Overall Implementation Hours</a:t>
          </a:r>
          <a:endParaRPr lang="en-US" sz="1800" kern="1200" dirty="0">
            <a:solidFill>
              <a:schemeClr val="tx1"/>
            </a:solidFill>
          </a:endParaRPr>
        </a:p>
      </dsp:txBody>
      <dsp:txXfrm>
        <a:off x="0" y="3856220"/>
        <a:ext cx="1681896" cy="1285406"/>
      </dsp:txXfrm>
    </dsp:sp>
    <dsp:sp modelId="{7A7172AA-0237-49BC-85E3-061D0C7C38A2}">
      <dsp:nvSpPr>
        <dsp:cNvPr id="0" name=""/>
        <dsp:cNvSpPr/>
      </dsp:nvSpPr>
      <dsp:spPr>
        <a:xfrm>
          <a:off x="1808038" y="3914590"/>
          <a:ext cx="6601443"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rPr>
            <a:t>10/17,885</a:t>
          </a:r>
          <a:endParaRPr lang="en-US" sz="1800" kern="1200" dirty="0">
            <a:solidFill>
              <a:schemeClr val="tx1"/>
            </a:solidFill>
          </a:endParaRPr>
        </a:p>
      </dsp:txBody>
      <dsp:txXfrm>
        <a:off x="1808038" y="3914590"/>
        <a:ext cx="6601443" cy="1167410"/>
      </dsp:txXfrm>
    </dsp:sp>
    <dsp:sp modelId="{2BA77281-6C10-4B12-BF61-02C9E881358D}">
      <dsp:nvSpPr>
        <dsp:cNvPr id="0" name=""/>
        <dsp:cNvSpPr/>
      </dsp:nvSpPr>
      <dsp:spPr>
        <a:xfrm>
          <a:off x="1681896" y="5082001"/>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EB33A-423C-4BB3-ADB7-EAC75EA5D233}">
      <dsp:nvSpPr>
        <dsp:cNvPr id="0" name=""/>
        <dsp:cNvSpPr/>
      </dsp:nvSpPr>
      <dsp:spPr>
        <a:xfrm>
          <a:off x="0" y="0"/>
          <a:ext cx="8548414" cy="4405247"/>
        </a:xfrm>
        <a:prstGeom prst="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160" tIns="391160" rIns="391160" bIns="391160" numCol="1" spcCol="1270" anchor="ctr" anchorCtr="0">
          <a:noAutofit/>
        </a:bodyPr>
        <a:lstStyle/>
        <a:p>
          <a:pPr lvl="0" algn="ctr" defTabSz="2444750" rtl="0">
            <a:lnSpc>
              <a:spcPct val="90000"/>
            </a:lnSpc>
            <a:spcBef>
              <a:spcPct val="0"/>
            </a:spcBef>
            <a:spcAft>
              <a:spcPct val="35000"/>
            </a:spcAft>
          </a:pPr>
          <a:r>
            <a:rPr lang="en-US" sz="5500" kern="1200" dirty="0" smtClean="0"/>
            <a:t>Scheduled implementation date: February 19, 2015</a:t>
          </a:r>
          <a:endParaRPr lang="en-US" sz="5500" kern="1200" dirty="0"/>
        </a:p>
      </dsp:txBody>
      <dsp:txXfrm>
        <a:off x="0" y="0"/>
        <a:ext cx="8548414" cy="2378833"/>
      </dsp:txXfrm>
    </dsp:sp>
    <dsp:sp modelId="{EDAB62CE-70C8-45E3-9F65-F63633A70169}">
      <dsp:nvSpPr>
        <dsp:cNvPr id="0" name=""/>
        <dsp:cNvSpPr/>
      </dsp:nvSpPr>
      <dsp:spPr>
        <a:xfrm>
          <a:off x="4174" y="2290728"/>
          <a:ext cx="2846688" cy="2026413"/>
        </a:xfrm>
        <a:prstGeom prst="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smtClean="0"/>
            <a:t>These changes will not delay implementation </a:t>
          </a:r>
          <a:endParaRPr lang="en-US" sz="2800" kern="1200"/>
        </a:p>
      </dsp:txBody>
      <dsp:txXfrm>
        <a:off x="4174" y="2290728"/>
        <a:ext cx="2846688" cy="2026413"/>
      </dsp:txXfrm>
    </dsp:sp>
    <dsp:sp modelId="{9FF9A5E2-8354-4AA0-91E4-0FFD5E43CB12}">
      <dsp:nvSpPr>
        <dsp:cNvPr id="0" name=""/>
        <dsp:cNvSpPr/>
      </dsp:nvSpPr>
      <dsp:spPr>
        <a:xfrm>
          <a:off x="2850862" y="2290728"/>
          <a:ext cx="2846688" cy="2026413"/>
        </a:xfrm>
        <a:prstGeom prst="rect">
          <a:avLst/>
        </a:prstGeom>
        <a:solidFill>
          <a:schemeClr val="accent2">
            <a:tint val="40000"/>
            <a:alpha val="90000"/>
            <a:hueOff val="-2232590"/>
            <a:satOff val="24565"/>
            <a:lumOff val="1260"/>
            <a:alphaOff val="0"/>
          </a:schemeClr>
        </a:solidFill>
        <a:ln w="28575" cap="flat" cmpd="sng" algn="ctr">
          <a:solidFill>
            <a:schemeClr val="accent2">
              <a:tint val="40000"/>
              <a:alpha val="90000"/>
              <a:hueOff val="-2232590"/>
              <a:satOff val="24565"/>
              <a:lumOff val="12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smtClean="0"/>
            <a:t>Changes do not impose additional burden on members</a:t>
          </a:r>
          <a:endParaRPr lang="en-US" sz="2800" kern="1200"/>
        </a:p>
      </dsp:txBody>
      <dsp:txXfrm>
        <a:off x="2850862" y="2290728"/>
        <a:ext cx="2846688" cy="2026413"/>
      </dsp:txXfrm>
    </dsp:sp>
    <dsp:sp modelId="{FED1C6A9-8A96-4337-9E2C-AAA631CABB82}">
      <dsp:nvSpPr>
        <dsp:cNvPr id="0" name=""/>
        <dsp:cNvSpPr/>
      </dsp:nvSpPr>
      <dsp:spPr>
        <a:xfrm>
          <a:off x="5697551" y="2290728"/>
          <a:ext cx="2846688" cy="2026413"/>
        </a:xfrm>
        <a:prstGeom prst="rect">
          <a:avLst/>
        </a:prstGeom>
        <a:solidFill>
          <a:schemeClr val="accent2">
            <a:tint val="40000"/>
            <a:alpha val="90000"/>
            <a:hueOff val="-4465180"/>
            <a:satOff val="49130"/>
            <a:lumOff val="2521"/>
            <a:alphaOff val="0"/>
          </a:schemeClr>
        </a:solidFill>
        <a:ln w="28575" cap="flat" cmpd="sng" algn="ctr">
          <a:solidFill>
            <a:schemeClr val="accent2">
              <a:tint val="40000"/>
              <a:alpha val="90000"/>
              <a:hueOff val="-4465180"/>
              <a:satOff val="49130"/>
              <a:lumOff val="25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rtl="0">
            <a:lnSpc>
              <a:spcPct val="90000"/>
            </a:lnSpc>
            <a:spcBef>
              <a:spcPct val="0"/>
            </a:spcBef>
            <a:spcAft>
              <a:spcPct val="35000"/>
            </a:spcAft>
          </a:pPr>
          <a:r>
            <a:rPr lang="en-US" sz="2800" kern="1200" smtClean="0"/>
            <a:t>Changes do not change monitoring and compliance </a:t>
          </a:r>
          <a:endParaRPr lang="en-US" sz="2800" kern="1200"/>
        </a:p>
      </dsp:txBody>
      <dsp:txXfrm>
        <a:off x="5697551" y="2290728"/>
        <a:ext cx="2846688" cy="20264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84" charset="-128"/>
                <a:cs typeface="+mn-cs"/>
              </a:defRPr>
            </a:lvl1pPr>
          </a:lstStyle>
          <a:p>
            <a:pPr>
              <a:defRPr/>
            </a:pPr>
            <a:fld id="{842975FA-AD26-4BDD-9985-B67B239A5F06}" type="datetimeFigureOut">
              <a:rPr lang="en-US"/>
              <a:pPr>
                <a:defRPr/>
              </a:pPr>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84" charset="-128"/>
                <a:cs typeface="+mn-cs"/>
              </a:defRPr>
            </a:lvl1pPr>
          </a:lstStyle>
          <a:p>
            <a:pPr>
              <a:defRPr/>
            </a:pPr>
            <a:fld id="{354F5AF5-1D1E-4D82-A8E0-6D7270C0AE2C}" type="slidenum">
              <a:rPr lang="en-US"/>
              <a:pPr>
                <a:defRPr/>
              </a:pPr>
              <a:t>‹#›</a:t>
            </a:fld>
            <a:endParaRPr lang="en-US"/>
          </a:p>
        </p:txBody>
      </p:sp>
    </p:spTree>
    <p:extLst>
      <p:ext uri="{BB962C8B-B14F-4D97-AF65-F5344CB8AC3E}">
        <p14:creationId xmlns:p14="http://schemas.microsoft.com/office/powerpoint/2010/main" val="4113592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ea typeface="ＭＳ Ｐゴシック"/>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95C58A62-10E4-47D4-A553-2B3B682DB71D}" type="slidenum">
              <a:rPr lang="en-US" smtClean="0">
                <a:ea typeface="ＭＳ Ｐゴシック"/>
                <a:cs typeface="ＭＳ Ｐゴシック"/>
              </a:rPr>
              <a:pPr/>
              <a:t>1</a:t>
            </a:fld>
            <a:endParaRPr lang="en-US" smtClean="0">
              <a:ea typeface="ＭＳ Ｐゴシック"/>
              <a:cs typeface="ＭＳ Ｐゴシック"/>
            </a:endParaRPr>
          </a:p>
        </p:txBody>
      </p:sp>
    </p:spTree>
    <p:extLst>
      <p:ext uri="{BB962C8B-B14F-4D97-AF65-F5344CB8AC3E}">
        <p14:creationId xmlns:p14="http://schemas.microsoft.com/office/powerpoint/2010/main" val="1452569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12</a:t>
            </a:fld>
            <a:endParaRPr lang="en-US"/>
          </a:p>
        </p:txBody>
      </p:sp>
    </p:spTree>
    <p:extLst>
      <p:ext uri="{BB962C8B-B14F-4D97-AF65-F5344CB8AC3E}">
        <p14:creationId xmlns:p14="http://schemas.microsoft.com/office/powerpoint/2010/main" val="161636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3</a:t>
            </a:fld>
            <a:endParaRPr lang="en-US"/>
          </a:p>
        </p:txBody>
      </p:sp>
    </p:spTree>
    <p:extLst>
      <p:ext uri="{BB962C8B-B14F-4D97-AF65-F5344CB8AC3E}">
        <p14:creationId xmlns:p14="http://schemas.microsoft.com/office/powerpoint/2010/main" val="399023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effectLst/>
              <a:latin typeface="+mn-lt"/>
              <a:ea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4</a:t>
            </a:fld>
            <a:endParaRPr lang="en-US"/>
          </a:p>
        </p:txBody>
      </p:sp>
    </p:spTree>
    <p:extLst>
      <p:ext uri="{BB962C8B-B14F-4D97-AF65-F5344CB8AC3E}">
        <p14:creationId xmlns:p14="http://schemas.microsoft.com/office/powerpoint/2010/main" val="3774371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5</a:t>
            </a:fld>
            <a:endParaRPr lang="en-US"/>
          </a:p>
        </p:txBody>
      </p:sp>
    </p:spTree>
    <p:extLst>
      <p:ext uri="{BB962C8B-B14F-4D97-AF65-F5344CB8AC3E}">
        <p14:creationId xmlns:p14="http://schemas.microsoft.com/office/powerpoint/2010/main" val="125989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6</a:t>
            </a:fld>
            <a:endParaRPr lang="en-US"/>
          </a:p>
        </p:txBody>
      </p:sp>
    </p:spTree>
    <p:extLst>
      <p:ext uri="{BB962C8B-B14F-4D97-AF65-F5344CB8AC3E}">
        <p14:creationId xmlns:p14="http://schemas.microsoft.com/office/powerpoint/2010/main" val="4059551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Option 7:</a:t>
            </a:r>
            <a:r>
              <a:rPr lang="en-US" altLang="en-US" baseline="0" dirty="0" smtClean="0"/>
              <a:t> Different smart art</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7</a:t>
            </a:fld>
            <a:endParaRPr lang="en-US" altLang="en-US" smtClean="0"/>
          </a:p>
        </p:txBody>
      </p:sp>
    </p:spTree>
    <p:extLst>
      <p:ext uri="{BB962C8B-B14F-4D97-AF65-F5344CB8AC3E}">
        <p14:creationId xmlns:p14="http://schemas.microsoft.com/office/powerpoint/2010/main" val="3799429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8</a:t>
            </a:fld>
            <a:endParaRPr lang="en-US"/>
          </a:p>
        </p:txBody>
      </p:sp>
    </p:spTree>
    <p:extLst>
      <p:ext uri="{BB962C8B-B14F-4D97-AF65-F5344CB8AC3E}">
        <p14:creationId xmlns:p14="http://schemas.microsoft.com/office/powerpoint/2010/main" val="180997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9</a:t>
            </a:fld>
            <a:endParaRPr lang="en-US"/>
          </a:p>
        </p:txBody>
      </p:sp>
    </p:spTree>
    <p:extLst>
      <p:ext uri="{BB962C8B-B14F-4D97-AF65-F5344CB8AC3E}">
        <p14:creationId xmlns:p14="http://schemas.microsoft.com/office/powerpoint/2010/main" val="1606285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F5AF5-1D1E-4D82-A8E0-6D7270C0AE2C}" type="slidenum">
              <a:rPr lang="en-US" smtClean="0"/>
              <a:pPr>
                <a:defRPr/>
              </a:pPr>
              <a:t>10</a:t>
            </a:fld>
            <a:endParaRPr lang="en-US"/>
          </a:p>
        </p:txBody>
      </p:sp>
    </p:spTree>
    <p:extLst>
      <p:ext uri="{BB962C8B-B14F-4D97-AF65-F5344CB8AC3E}">
        <p14:creationId xmlns:p14="http://schemas.microsoft.com/office/powerpoint/2010/main" val="1855107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124" name="Picture 3" descr="OPTN_trans.png"/>
          <p:cNvPicPr>
            <a:picLocks noChangeAspect="1"/>
          </p:cNvPicPr>
          <p:nvPr userDrawn="1"/>
        </p:nvPicPr>
        <p:blipFill>
          <a:blip r:embed="rId5"/>
          <a:srcRect/>
          <a:stretch>
            <a:fillRect/>
          </a:stretch>
        </p:blipFill>
        <p:spPr bwMode="auto">
          <a:xfrm>
            <a:off x="288925" y="6273800"/>
            <a:ext cx="1425575" cy="415925"/>
          </a:xfrm>
          <a:prstGeom prst="rect">
            <a:avLst/>
          </a:prstGeom>
          <a:noFill/>
          <a:ln w="9525">
            <a:noFill/>
            <a:miter lim="800000"/>
            <a:headEnd/>
            <a:tailEnd/>
          </a:ln>
        </p:spPr>
      </p:pic>
      <p:pic>
        <p:nvPicPr>
          <p:cNvPr id="5125" name="Picture 4" descr="UNOS_logo_large.png"/>
          <p:cNvPicPr>
            <a:picLocks noChangeAspect="1"/>
          </p:cNvPicPr>
          <p:nvPr userDrawn="1"/>
        </p:nvPicPr>
        <p:blipFill>
          <a:blip r:embed="rId6"/>
          <a:srcRect/>
          <a:stretch>
            <a:fillRect/>
          </a:stretch>
        </p:blipFill>
        <p:spPr bwMode="auto">
          <a:xfrm>
            <a:off x="7421563" y="6199188"/>
            <a:ext cx="1495425" cy="582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ＭＳ Ｐゴシック" charset="0"/>
          <a:cs typeface="Myriad Pro"/>
        </a:defRPr>
      </a:lvl1pPr>
      <a:lvl2pPr algn="l" rtl="0" eaLnBrk="0" fontAlgn="base" hangingPunct="0">
        <a:spcBef>
          <a:spcPct val="0"/>
        </a:spcBef>
        <a:spcAft>
          <a:spcPct val="0"/>
        </a:spcAft>
        <a:defRPr sz="4000" b="1">
          <a:solidFill>
            <a:srgbClr val="001B37"/>
          </a:solidFill>
          <a:latin typeface="Calibri" pitchFamily="34" charset="0"/>
          <a:ea typeface="ＭＳ Ｐゴシック" charset="0"/>
          <a:cs typeface="Myriad Pro"/>
        </a:defRPr>
      </a:lvl2pPr>
      <a:lvl3pPr algn="l" rtl="0" eaLnBrk="0" fontAlgn="base" hangingPunct="0">
        <a:spcBef>
          <a:spcPct val="0"/>
        </a:spcBef>
        <a:spcAft>
          <a:spcPct val="0"/>
        </a:spcAft>
        <a:defRPr sz="4000" b="1">
          <a:solidFill>
            <a:srgbClr val="001B37"/>
          </a:solidFill>
          <a:latin typeface="Calibri" pitchFamily="34" charset="0"/>
          <a:ea typeface="ＭＳ Ｐゴシック" charset="0"/>
          <a:cs typeface="Myriad Pro"/>
        </a:defRPr>
      </a:lvl3pPr>
      <a:lvl4pPr algn="l" rtl="0" eaLnBrk="0" fontAlgn="base" hangingPunct="0">
        <a:spcBef>
          <a:spcPct val="0"/>
        </a:spcBef>
        <a:spcAft>
          <a:spcPct val="0"/>
        </a:spcAft>
        <a:defRPr sz="4000" b="1">
          <a:solidFill>
            <a:srgbClr val="001B37"/>
          </a:solidFill>
          <a:latin typeface="Calibri" pitchFamily="34" charset="0"/>
          <a:ea typeface="ＭＳ Ｐゴシック" charset="0"/>
          <a:cs typeface="Myriad Pro"/>
        </a:defRPr>
      </a:lvl4pPr>
      <a:lvl5pPr algn="l" rtl="0" eaLnBrk="0" fontAlgn="base" hangingPunct="0">
        <a:spcBef>
          <a:spcPct val="0"/>
        </a:spcBef>
        <a:spcAft>
          <a:spcPct val="0"/>
        </a:spcAft>
        <a:defRPr sz="4000" b="1">
          <a:solidFill>
            <a:srgbClr val="001B37"/>
          </a:solidFill>
          <a:latin typeface="Calibri" pitchFamily="34" charset="0"/>
          <a:ea typeface="ＭＳ Ｐゴシック" charset="0"/>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itchFamily="2" charset="2"/>
        <a:buChar char="§"/>
        <a:defRPr sz="2800" kern="1200">
          <a:solidFill>
            <a:srgbClr val="002045"/>
          </a:solidFill>
          <a:latin typeface="Calibri"/>
          <a:ea typeface="ＭＳ Ｐゴシック" charset="0"/>
          <a:cs typeface="Myriad Pro"/>
        </a:defRPr>
      </a:lvl1pPr>
      <a:lvl2pPr marL="4572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17513" y="1720850"/>
            <a:ext cx="8307387" cy="1619250"/>
          </a:xfrm>
        </p:spPr>
        <p:txBody>
          <a:bodyPr/>
          <a:lstStyle/>
          <a:p>
            <a:pPr eaLnBrk="1" hangingPunct="1"/>
            <a:r>
              <a:rPr lang="en-US" sz="4000" dirty="0" smtClean="0">
                <a:latin typeface="Arial" pitchFamily="34" charset="0"/>
                <a:ea typeface="ＭＳ Ｐゴシック"/>
                <a:cs typeface="Arial" pitchFamily="34" charset="0"/>
              </a:rPr>
              <a:t>Modifications to Approved Lung Allocation Policy</a:t>
            </a:r>
            <a:br>
              <a:rPr lang="en-US" sz="4000" dirty="0" smtClean="0">
                <a:latin typeface="Arial" pitchFamily="34" charset="0"/>
                <a:ea typeface="ＭＳ Ｐゴシック"/>
                <a:cs typeface="Arial" pitchFamily="34" charset="0"/>
              </a:rPr>
            </a:br>
            <a:r>
              <a:rPr lang="en-US" sz="4000" dirty="0" smtClean="0">
                <a:latin typeface="Arial" pitchFamily="34" charset="0"/>
                <a:ea typeface="ＭＳ Ｐゴシック"/>
                <a:cs typeface="Arial" pitchFamily="34" charset="0"/>
              </a:rPr>
              <a:t>(</a:t>
            </a:r>
            <a:r>
              <a:rPr lang="en-US" sz="4000" i="1" dirty="0" smtClean="0">
                <a:latin typeface="Arial" pitchFamily="34" charset="0"/>
                <a:ea typeface="ＭＳ Ｐゴシック"/>
                <a:cs typeface="Arial" pitchFamily="34" charset="0"/>
              </a:rPr>
              <a:t>Resolution 25</a:t>
            </a:r>
            <a:r>
              <a:rPr lang="en-US" sz="4000" dirty="0" smtClean="0">
                <a:latin typeface="Arial" pitchFamily="34" charset="0"/>
                <a:ea typeface="ＭＳ Ｐゴシック"/>
                <a:cs typeface="Arial" pitchFamily="34" charset="0"/>
              </a:rPr>
              <a:t>)</a:t>
            </a:r>
          </a:p>
        </p:txBody>
      </p:sp>
      <p:sp>
        <p:nvSpPr>
          <p:cNvPr id="3" name="Subtitle 2"/>
          <p:cNvSpPr>
            <a:spLocks noGrp="1"/>
          </p:cNvSpPr>
          <p:nvPr>
            <p:ph type="subTitle" idx="1"/>
          </p:nvPr>
        </p:nvSpPr>
        <p:spPr>
          <a:xfrm>
            <a:off x="417513" y="4053343"/>
            <a:ext cx="8307387" cy="1006475"/>
          </a:xfrm>
        </p:spPr>
        <p:txBody>
          <a:bodyPr rtlCol="0">
            <a:noAutofit/>
          </a:bodyPr>
          <a:lstStyle/>
          <a:p>
            <a:pPr>
              <a:defRPr/>
            </a:pPr>
            <a:r>
              <a:rPr lang="en-US" sz="3200" dirty="0" smtClean="0">
                <a:solidFill>
                  <a:schemeClr val="tx1"/>
                </a:solidFill>
                <a:latin typeface="Arial" pitchFamily="34" charset="0"/>
                <a:ea typeface="Myriad Pro"/>
                <a:cs typeface="Arial" pitchFamily="34" charset="0"/>
              </a:rPr>
              <a:t>OPTN/UNOS Thoracic Organ Transplantation Committee</a:t>
            </a:r>
            <a:endParaRPr lang="en-US" sz="3200" dirty="0" smtClean="0">
              <a:solidFill>
                <a:schemeClr val="tx1">
                  <a:lumMod val="75000"/>
                  <a:lumOff val="25000"/>
                </a:schemeClr>
              </a:solidFill>
              <a:latin typeface="Arial" pitchFamily="34" charset="0"/>
              <a:ea typeface="+mn-ea"/>
              <a:cs typeface="Arial" pitchFamily="34" charset="0"/>
            </a:endParaRPr>
          </a:p>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Dr. Joe Rogers</a:t>
            </a:r>
            <a:endParaRPr lang="en-US" sz="3200" dirty="0">
              <a:solidFill>
                <a:schemeClr val="tx1">
                  <a:lumMod val="75000"/>
                  <a:lumOff val="25000"/>
                </a:schemeClr>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Non-substantive Clarifications</a:t>
            </a:r>
            <a:endParaRPr lang="en-US"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8303982"/>
              </p:ext>
            </p:extLst>
          </p:nvPr>
        </p:nvGraphicFramePr>
        <p:xfrm>
          <a:off x="288923" y="1007239"/>
          <a:ext cx="8560608" cy="5398602"/>
        </p:xfrm>
        <a:graphic>
          <a:graphicData uri="http://schemas.openxmlformats.org/drawingml/2006/table">
            <a:tbl>
              <a:tblPr firstRow="1" bandRow="1">
                <a:tableStyleId>{21E4AEA4-8DFA-4A89-87EB-49C32662AFE0}</a:tableStyleId>
              </a:tblPr>
              <a:tblGrid>
                <a:gridCol w="4280304"/>
                <a:gridCol w="4280304"/>
              </a:tblGrid>
              <a:tr h="459021">
                <a:tc>
                  <a:txBody>
                    <a:bodyPr/>
                    <a:lstStyle/>
                    <a:p>
                      <a:r>
                        <a:rPr lang="en-US" dirty="0" smtClean="0"/>
                        <a:t>Issue</a:t>
                      </a:r>
                      <a:endParaRPr lang="en-US" dirty="0">
                        <a:latin typeface="Arial" panose="020B0604020202020204" pitchFamily="34" charset="0"/>
                        <a:cs typeface="Arial" panose="020B0604020202020204" pitchFamily="34" charset="0"/>
                      </a:endParaRPr>
                    </a:p>
                  </a:txBody>
                  <a:tcPr/>
                </a:tc>
                <a:tc>
                  <a:txBody>
                    <a:bodyPr/>
                    <a:lstStyle/>
                    <a:p>
                      <a:r>
                        <a:rPr lang="en-US" dirty="0" smtClean="0"/>
                        <a:t>Proposed Solution</a:t>
                      </a:r>
                      <a:r>
                        <a:rPr lang="en-US" baseline="0" dirty="0" smtClean="0"/>
                        <a:t> </a:t>
                      </a:r>
                      <a:endParaRPr lang="en-US" dirty="0">
                        <a:latin typeface="Arial" panose="020B0604020202020204" pitchFamily="34" charset="0"/>
                        <a:cs typeface="Arial" panose="020B0604020202020204" pitchFamily="34" charset="0"/>
                      </a:endParaRPr>
                    </a:p>
                  </a:txBody>
                  <a:tcPr/>
                </a:tc>
              </a:tr>
              <a:tr h="622508">
                <a:tc>
                  <a:txBody>
                    <a:bodyPr/>
                    <a:lstStyle/>
                    <a:p>
                      <a:pPr marL="0" marR="0">
                        <a:spcBef>
                          <a:spcPts val="0"/>
                        </a:spcBef>
                        <a:spcAft>
                          <a:spcPts val="0"/>
                        </a:spcAft>
                      </a:pPr>
                      <a:r>
                        <a:rPr lang="en-US" sz="1400" dirty="0">
                          <a:effectLst/>
                        </a:rPr>
                        <a:t>The organization of Table 10-1: Values Substituted for Missing or Expired Actual Values in Calculating the LAS may lead to multiple interpretations. </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Reorganize Table 10-1 by adding a column and changing the column titles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245016">
                <a:tc>
                  <a:txBody>
                    <a:bodyPr/>
                    <a:lstStyle/>
                    <a:p>
                      <a:pPr marL="0" marR="0">
                        <a:spcBef>
                          <a:spcPts val="0"/>
                        </a:spcBef>
                        <a:spcAft>
                          <a:spcPts val="0"/>
                        </a:spcAft>
                      </a:pPr>
                      <a:r>
                        <a:rPr lang="en-US" sz="1400" dirty="0">
                          <a:effectLst/>
                        </a:rPr>
                        <a:t>When the value “continuous mechanical ventilation” (CMV) is programmed, transplant programs will have the option of selecting CMV “while hospitalized” or CMV without a qualifier. The default value will only apply if the candidate is hospitalized, but the description in Table 10-1 does not explicitly explain this.</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Add “while hospitalized” to the description of CMV in the substituted value column of Table 10-1.</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30011">
                <a:tc>
                  <a:txBody>
                    <a:bodyPr/>
                    <a:lstStyle/>
                    <a:p>
                      <a:pPr marL="0" marR="0">
                        <a:spcBef>
                          <a:spcPts val="0"/>
                        </a:spcBef>
                        <a:spcAft>
                          <a:spcPts val="0"/>
                        </a:spcAft>
                      </a:pPr>
                      <a:r>
                        <a:rPr lang="en-US" sz="1400" dirty="0">
                          <a:effectLst/>
                        </a:rPr>
                        <a:t>The description of the coefficient for creatinine increase of at least 150% in Table 10-4: Post-Transplant Survival Calculation: Covariates and Their Coefficients is misleading as written.</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Remove “or creatinine decreases” from the description of the coefficient for creatinine increase of less than 150%.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22508">
                <a:tc>
                  <a:txBody>
                    <a:bodyPr/>
                    <a:lstStyle/>
                    <a:p>
                      <a:pPr marL="0" marR="0">
                        <a:spcBef>
                          <a:spcPts val="0"/>
                        </a:spcBef>
                        <a:spcAft>
                          <a:spcPts val="0"/>
                        </a:spcAft>
                      </a:pPr>
                      <a:r>
                        <a:rPr lang="en-US" sz="1400" dirty="0">
                          <a:effectLst/>
                        </a:rPr>
                        <a:t>The coefficient for six-minute-walk-distance in Table 10-4: Post-Transplant Survival Calculation: Covariates and Their Coefficients is not clear because it is not spelled out.</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Change “6mw” to six-minute-walk-distance for clarity.</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459021">
                <a:tc>
                  <a:txBody>
                    <a:bodyPr/>
                    <a:lstStyle/>
                    <a:p>
                      <a:pPr marL="0" marR="0">
                        <a:spcBef>
                          <a:spcPts val="0"/>
                        </a:spcBef>
                        <a:spcAft>
                          <a:spcPts val="0"/>
                        </a:spcAft>
                      </a:pPr>
                      <a:r>
                        <a:rPr lang="en-US" sz="1400" dirty="0">
                          <a:effectLst/>
                        </a:rPr>
                        <a:t>The diagnosis for BAC is misspelled in Diagnosis Group D</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a:effectLst/>
                        </a:rPr>
                        <a:t>Change the spelling to bronchioloalveolar carcinoma (BAC)</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30011">
                <a:tc>
                  <a:txBody>
                    <a:bodyPr/>
                    <a:lstStyle/>
                    <a:p>
                      <a:pPr marL="0" marR="0">
                        <a:spcBef>
                          <a:spcPts val="0"/>
                        </a:spcBef>
                        <a:spcAft>
                          <a:spcPts val="0"/>
                        </a:spcAft>
                      </a:pPr>
                      <a:r>
                        <a:rPr lang="en-US" sz="1400" dirty="0">
                          <a:effectLst/>
                        </a:rPr>
                        <a:t>The diagnosis Pulmonary </a:t>
                      </a:r>
                      <a:r>
                        <a:rPr lang="en-US" sz="1400" dirty="0" err="1">
                          <a:effectLst/>
                        </a:rPr>
                        <a:t>lymphangiectasia</a:t>
                      </a:r>
                      <a:r>
                        <a:rPr lang="en-US" sz="1400" dirty="0">
                          <a:effectLst/>
                        </a:rPr>
                        <a:t> (PL) is missing from the lists of diagnoses in Diagnosis Group D. It was added as a result of the “other diagnosis” project approved in November 2009.</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Add Pulmonary </a:t>
                      </a:r>
                      <a:r>
                        <a:rPr lang="en-US" sz="1400" dirty="0" err="1">
                          <a:effectLst/>
                        </a:rPr>
                        <a:t>lymphangiectasia</a:t>
                      </a:r>
                      <a:r>
                        <a:rPr lang="en-US" sz="1400" dirty="0">
                          <a:effectLst/>
                        </a:rPr>
                        <a:t> (PL) to the list of Group D diagnoses.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444388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Substantive Changes</a:t>
            </a:r>
            <a:endParaRPr lang="en-US"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934222"/>
              </p:ext>
            </p:extLst>
          </p:nvPr>
        </p:nvGraphicFramePr>
        <p:xfrm>
          <a:off x="201477" y="899774"/>
          <a:ext cx="8694548" cy="5674360"/>
        </p:xfrm>
        <a:graphic>
          <a:graphicData uri="http://schemas.openxmlformats.org/drawingml/2006/table">
            <a:tbl>
              <a:tblPr firstRow="1" bandRow="1">
                <a:tableStyleId>{5C22544A-7EE6-4342-B048-85BDC9FD1C3A}</a:tableStyleId>
              </a:tblPr>
              <a:tblGrid>
                <a:gridCol w="5313793"/>
                <a:gridCol w="3380755"/>
              </a:tblGrid>
              <a:tr h="370840">
                <a:tc>
                  <a:txBody>
                    <a:bodyPr/>
                    <a:lstStyle/>
                    <a:p>
                      <a:r>
                        <a:rPr lang="en-US" sz="1800" dirty="0" smtClean="0">
                          <a:latin typeface="Arial" panose="020B0604020202020204" pitchFamily="34" charset="0"/>
                          <a:cs typeface="Arial" panose="020B0604020202020204" pitchFamily="34" charset="0"/>
                        </a:rPr>
                        <a:t>Issue</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Proposed Solution</a:t>
                      </a:r>
                      <a:r>
                        <a:rPr lang="en-US" sz="1800" baseline="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70840">
                <a:tc>
                  <a:txBody>
                    <a:bodyPr/>
                    <a:lstStyle/>
                    <a:p>
                      <a:pPr marL="0" marR="0">
                        <a:spcBef>
                          <a:spcPts val="0"/>
                        </a:spcBef>
                        <a:spcAft>
                          <a:spcPts val="0"/>
                        </a:spcAft>
                      </a:pPr>
                      <a:r>
                        <a:rPr lang="en-US" sz="1200" b="0" dirty="0">
                          <a:effectLst/>
                          <a:latin typeface="Arial" panose="020B0604020202020204" pitchFamily="34" charset="0"/>
                          <a:ea typeface="Times New Roman" panose="02020603050405020304" pitchFamily="18" charset="0"/>
                          <a:cs typeface="Arial" panose="020B0604020202020204" pitchFamily="34" charset="0"/>
                        </a:rPr>
                        <a:t>The coefficient for oxygen needed to maintain minimum oxygen saturation at rest, in both Table 10-3: Waiting List Mortality Calculation: Covariates and their Coefficients, and Table 10-4: Post-Transplant Survival Calculation: Covariates and Their Coefficients, is missing the multiplier that is necessary to make the calculation operable.  </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Add “*O</a:t>
                      </a:r>
                      <a:r>
                        <a:rPr lang="en-US" sz="1200" baseline="-25000" dirty="0">
                          <a:effectLst/>
                          <a:latin typeface="Arial" panose="020B0604020202020204" pitchFamily="34" charset="0"/>
                          <a:ea typeface="Times New Roman" panose="02020603050405020304" pitchFamily="18" charset="0"/>
                          <a:cs typeface="Arial" panose="020B0604020202020204" pitchFamily="34" charset="0"/>
                        </a:rPr>
                        <a:t>2</a:t>
                      </a:r>
                      <a:r>
                        <a:rPr lang="en-US" sz="1200" dirty="0">
                          <a:effectLst/>
                          <a:latin typeface="Arial" panose="020B0604020202020204" pitchFamily="34" charset="0"/>
                          <a:ea typeface="Times New Roman" panose="02020603050405020304" pitchFamily="18" charset="0"/>
                          <a:cs typeface="Arial" panose="020B0604020202020204" pitchFamily="34" charset="0"/>
                        </a:rPr>
                        <a:t>” to this covariate in Tables 10-3 and 10-4. </a:t>
                      </a:r>
                    </a:p>
                  </a:txBody>
                  <a:tcPr marL="68580" marR="68580" marT="0" marB="0"/>
                </a:tc>
              </a:tr>
              <a:tr h="370840">
                <a:tc>
                  <a:txBody>
                    <a:bodyPr/>
                    <a:lstStyle/>
                    <a:p>
                      <a:pPr marL="0" marR="0">
                        <a:spcBef>
                          <a:spcPts val="0"/>
                        </a:spcBef>
                        <a:spcAft>
                          <a:spcPts val="0"/>
                        </a:spcAft>
                      </a:pPr>
                      <a:r>
                        <a:rPr lang="en-US" sz="1200" b="0" dirty="0">
                          <a:effectLst/>
                          <a:latin typeface="Arial" panose="020B0604020202020204" pitchFamily="34" charset="0"/>
                          <a:ea typeface="Times New Roman" panose="02020603050405020304" pitchFamily="18" charset="0"/>
                          <a:cs typeface="Arial" panose="020B0604020202020204" pitchFamily="34" charset="0"/>
                        </a:rPr>
                        <a:t>The definition of Current PCO</a:t>
                      </a:r>
                      <a:r>
                        <a:rPr lang="en-US" sz="1200" b="0" baseline="-25000" dirty="0">
                          <a:effectLst/>
                          <a:latin typeface="Arial" panose="020B0604020202020204" pitchFamily="34" charset="0"/>
                          <a:ea typeface="Times New Roman" panose="02020603050405020304" pitchFamily="18" charset="0"/>
                          <a:cs typeface="Arial" panose="020B0604020202020204" pitchFamily="34" charset="0"/>
                        </a:rPr>
                        <a:t>2 </a:t>
                      </a:r>
                      <a:r>
                        <a:rPr lang="en-US" sz="1200" b="0" dirty="0">
                          <a:effectLst/>
                          <a:latin typeface="Arial" panose="020B0604020202020204" pitchFamily="34" charset="0"/>
                          <a:ea typeface="Times New Roman" panose="02020603050405020304" pitchFamily="18" charset="0"/>
                          <a:cs typeface="Arial" panose="020B0604020202020204" pitchFamily="34" charset="0"/>
                        </a:rPr>
                        <a:t>is missing the time component. Current PCO</a:t>
                      </a:r>
                      <a:r>
                        <a:rPr lang="en-US" sz="1200" b="0" baseline="-25000" dirty="0">
                          <a:effectLst/>
                          <a:latin typeface="Arial" panose="020B0604020202020204" pitchFamily="34" charset="0"/>
                          <a:ea typeface="Times New Roman" panose="02020603050405020304" pitchFamily="18" charset="0"/>
                          <a:cs typeface="Arial" panose="020B0604020202020204" pitchFamily="34" charset="0"/>
                        </a:rPr>
                        <a:t>2</a:t>
                      </a:r>
                      <a:r>
                        <a:rPr lang="en-US" sz="1200" b="0" dirty="0">
                          <a:effectLst/>
                          <a:latin typeface="Arial" panose="020B0604020202020204" pitchFamily="34" charset="0"/>
                          <a:ea typeface="Times New Roman" panose="02020603050405020304" pitchFamily="18" charset="0"/>
                          <a:cs typeface="Arial" panose="020B0604020202020204" pitchFamily="34" charset="0"/>
                        </a:rPr>
                        <a:t> was programmed in 2010, and uses most recent date only; if there are multiple tests from the same date, it will choose an “arterial” test over a “venous” or “capillary test.” Current bilirubin and current serum creatinine, on the other hand, use the most value with the most recent date and time. </a:t>
                      </a:r>
                    </a:p>
                  </a:txBody>
                  <a:tcPr marL="68580" marR="68580" marT="0" marB="0"/>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Add “and time” to the definition of current PCO</a:t>
                      </a:r>
                      <a:r>
                        <a:rPr lang="en-US" sz="1200" baseline="-25000">
                          <a:effectLst/>
                          <a:latin typeface="Arial" panose="020B0604020202020204" pitchFamily="34" charset="0"/>
                          <a:ea typeface="Times New Roman" panose="02020603050405020304" pitchFamily="18" charset="0"/>
                          <a:cs typeface="Arial" panose="020B0604020202020204" pitchFamily="34" charset="0"/>
                        </a:rPr>
                        <a:t>2</a:t>
                      </a:r>
                      <a:r>
                        <a:rPr lang="en-US" sz="1200">
                          <a:effectLst/>
                          <a:latin typeface="Arial" panose="020B0604020202020204" pitchFamily="34" charset="0"/>
                          <a:ea typeface="Times New Roman" panose="02020603050405020304" pitchFamily="18" charset="0"/>
                          <a:cs typeface="Arial" panose="020B0604020202020204" pitchFamily="34" charset="0"/>
                        </a:rPr>
                        <a:t> so that it is consistent with the definitions for current bilirubin and current serum creatinine, and delete the section of policy that indicates arterial values should be chosen over other test types if the dates are the same.</a:t>
                      </a:r>
                    </a:p>
                  </a:txBody>
                  <a:tcPr marL="68580" marR="68580" marT="0" marB="0"/>
                </a:tc>
              </a:tr>
              <a:tr h="370840">
                <a:tc>
                  <a:txBody>
                    <a:bodyPr/>
                    <a:lstStyle/>
                    <a:p>
                      <a:pPr marL="0" marR="0">
                        <a:spcBef>
                          <a:spcPts val="0"/>
                        </a:spcBef>
                        <a:spcAft>
                          <a:spcPts val="0"/>
                        </a:spcAft>
                      </a:pPr>
                      <a:r>
                        <a:rPr lang="en-US" sz="1200" b="0">
                          <a:effectLst/>
                          <a:latin typeface="Arial" panose="020B0604020202020204" pitchFamily="34" charset="0"/>
                          <a:ea typeface="Times New Roman" panose="02020603050405020304" pitchFamily="18" charset="0"/>
                          <a:cs typeface="Arial" panose="020B0604020202020204" pitchFamily="34" charset="0"/>
                        </a:rPr>
                        <a:t>The description of Current Bilirubin, which states that a current bilirubin value of at least 1.0 mg/dL will impact a candidate’s LAS, is mathematically incorrect. The current bilirubin value must be greater than 1.0 mg/dL to impact the LAS.</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Change the description from “at least 1.0 mg/</a:t>
                      </a:r>
                      <a:r>
                        <a:rPr lang="en-US" sz="1200" dirty="0" err="1">
                          <a:effectLst/>
                          <a:latin typeface="Arial" panose="020B0604020202020204" pitchFamily="34" charset="0"/>
                          <a:ea typeface="Times New Roman" panose="02020603050405020304" pitchFamily="18" charset="0"/>
                          <a:cs typeface="Arial" panose="020B0604020202020204" pitchFamily="34" charset="0"/>
                        </a:rPr>
                        <a:t>dL</a:t>
                      </a:r>
                      <a:r>
                        <a:rPr lang="en-US" sz="1200" dirty="0">
                          <a:effectLst/>
                          <a:latin typeface="Arial" panose="020B0604020202020204" pitchFamily="34" charset="0"/>
                          <a:ea typeface="Times New Roman" panose="02020603050405020304" pitchFamily="18" charset="0"/>
                          <a:cs typeface="Arial" panose="020B0604020202020204" pitchFamily="34" charset="0"/>
                        </a:rPr>
                        <a:t>” to “greater than 1.0 mg/</a:t>
                      </a:r>
                      <a:r>
                        <a:rPr lang="en-US" sz="1200" dirty="0" err="1">
                          <a:effectLst/>
                          <a:latin typeface="Arial" panose="020B0604020202020204" pitchFamily="34" charset="0"/>
                          <a:ea typeface="Times New Roman" panose="02020603050405020304" pitchFamily="18" charset="0"/>
                          <a:cs typeface="Arial" panose="020B0604020202020204" pitchFamily="34" charset="0"/>
                        </a:rPr>
                        <a:t>dL</a:t>
                      </a:r>
                      <a:r>
                        <a:rPr lang="en-US" sz="1200" dirty="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tc>
              </a:tr>
              <a:tr h="370840">
                <a:tc>
                  <a:txBody>
                    <a:bodyPr/>
                    <a:lstStyle/>
                    <a:p>
                      <a:pPr marL="0" marR="0">
                        <a:spcBef>
                          <a:spcPts val="0"/>
                        </a:spcBef>
                        <a:spcAft>
                          <a:spcPts val="0"/>
                        </a:spcAft>
                      </a:pPr>
                      <a:r>
                        <a:rPr lang="en-US" sz="1200" b="0" dirty="0">
                          <a:effectLst/>
                          <a:latin typeface="Arial" panose="020B0604020202020204" pitchFamily="34" charset="0"/>
                          <a:ea typeface="Times New Roman" panose="02020603050405020304" pitchFamily="18" charset="0"/>
                          <a:cs typeface="Arial" panose="020B0604020202020204" pitchFamily="34" charset="0"/>
                        </a:rPr>
                        <a:t>For both serum creatinine and bilirubin, the least beneficial values provided in Table 10-1: Values Substituted for Missing or Expired Actual Values in Calculating are both less than 1. However, in the threshold change calculation for both bilirubin and serum creatinine, the high value must be at least 1. Threshold change maintenance is awarded if the high value for serum creatinine is 150% greater than low value used in the threshold change calculation (and 50% greater than low value used in the threshold change calculation for bilirubin). If 0.1 is the low value used in the threshold change calculation for serum creatinine, the high value used in the threshold change could be 150% higher than 0.1 but still not be 1 – which is the requirement for the threshold change calculation. The same holds true for bilirubin; if 0.7 is the low value used in the threshold change calculation, the high value used in the threshold change could be 50% higher than 0.7 but still not be 1.</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In the description of the threshold change maintenance calculation in both the bilirubin and serum creatinine sections, modify the description to require the current bilirubin and current serum creatinine values to be at least 1.0 mg/</a:t>
                      </a:r>
                      <a:r>
                        <a:rPr lang="en-US" sz="1200" dirty="0" err="1">
                          <a:effectLst/>
                          <a:latin typeface="Arial" panose="020B0604020202020204" pitchFamily="34" charset="0"/>
                          <a:ea typeface="Times New Roman" panose="02020603050405020304" pitchFamily="18" charset="0"/>
                          <a:cs typeface="Arial" panose="020B0604020202020204" pitchFamily="34" charset="0"/>
                        </a:rPr>
                        <a:t>dL</a:t>
                      </a:r>
                      <a:r>
                        <a:rPr lang="en-US" sz="1200" dirty="0">
                          <a:effectLst/>
                          <a:latin typeface="Arial" panose="020B0604020202020204" pitchFamily="34" charset="0"/>
                          <a:ea typeface="Times New Roman" panose="02020603050405020304" pitchFamily="18" charset="0"/>
                          <a:cs typeface="Arial" panose="020B0604020202020204" pitchFamily="34" charset="0"/>
                        </a:rPr>
                        <a:t>, in addition to meeting the respective percentage increase to maintain the impact of the threshold change calculation.</a:t>
                      </a:r>
                    </a:p>
                  </a:txBody>
                  <a:tcPr marL="68580" marR="68580" marT="0" marB="0"/>
                </a:tc>
              </a:tr>
            </a:tbl>
          </a:graphicData>
        </a:graphic>
      </p:graphicFrame>
    </p:spTree>
    <p:extLst>
      <p:ext uri="{BB962C8B-B14F-4D97-AF65-F5344CB8AC3E}">
        <p14:creationId xmlns:p14="http://schemas.microsoft.com/office/powerpoint/2010/main" val="2518880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40311810"/>
              </p:ext>
            </p:extLst>
          </p:nvPr>
        </p:nvGraphicFramePr>
        <p:xfrm>
          <a:off x="289034" y="1008263"/>
          <a:ext cx="8250640" cy="4687071"/>
        </p:xfrm>
        <a:graphic>
          <a:graphicData uri="http://schemas.openxmlformats.org/drawingml/2006/table">
            <a:tbl>
              <a:tblPr firstRow="1" bandRow="1">
                <a:tableStyleId>{F5AB1C69-6EDB-4FF4-983F-18BD219EF322}</a:tableStyleId>
              </a:tblPr>
              <a:tblGrid>
                <a:gridCol w="4125320"/>
                <a:gridCol w="4125320"/>
              </a:tblGrid>
              <a:tr h="419871">
                <a:tc>
                  <a:txBody>
                    <a:bodyPr/>
                    <a:lstStyle/>
                    <a:p>
                      <a:r>
                        <a:rPr lang="en-US" sz="1800" dirty="0" smtClean="0"/>
                        <a:t>Issue</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t>Proposed Solution</a:t>
                      </a:r>
                      <a:r>
                        <a:rPr lang="en-US" sz="1800" baseline="0" dirty="0" smtClean="0"/>
                        <a:t> </a:t>
                      </a:r>
                      <a:endParaRPr lang="en-US" sz="1800" dirty="0">
                        <a:latin typeface="Arial" panose="020B0604020202020204" pitchFamily="34" charset="0"/>
                        <a:cs typeface="Arial" panose="020B0604020202020204" pitchFamily="34" charset="0"/>
                      </a:endParaRPr>
                    </a:p>
                  </a:txBody>
                  <a:tcPr/>
                </a:tc>
              </a:tr>
              <a:tr h="828238">
                <a:tc>
                  <a:txBody>
                    <a:bodyPr/>
                    <a:lstStyle/>
                    <a:p>
                      <a:pPr marL="0" marR="0">
                        <a:spcBef>
                          <a:spcPts val="0"/>
                        </a:spcBef>
                        <a:spcAft>
                          <a:spcPts val="0"/>
                        </a:spcAft>
                      </a:pPr>
                      <a:r>
                        <a:rPr lang="en-US" sz="1400" dirty="0">
                          <a:effectLst/>
                        </a:rPr>
                        <a:t>The description of the coefficient for functional status in Table 10-4: Post-Transplant Survival Calculation: Covariates and Their Coefficients uses incorrect phrasing for “activities of daily living.”</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Change “or” to “of” for the phrase activities of daily living.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656476">
                <a:tc>
                  <a:txBody>
                    <a:bodyPr/>
                    <a:lstStyle/>
                    <a:p>
                      <a:pPr marL="0" marR="0">
                        <a:spcBef>
                          <a:spcPts val="0"/>
                        </a:spcBef>
                        <a:spcAft>
                          <a:spcPts val="0"/>
                        </a:spcAft>
                      </a:pPr>
                      <a:r>
                        <a:rPr lang="en-US" sz="1400" dirty="0">
                          <a:effectLst/>
                        </a:rPr>
                        <a:t>During the plain language rewrite, the term for the threshold change calculation was replaced with “increase in…” for PCO</a:t>
                      </a:r>
                      <a:r>
                        <a:rPr lang="en-US" sz="1400" baseline="-25000" dirty="0">
                          <a:effectLst/>
                        </a:rPr>
                        <a:t>2</a:t>
                      </a:r>
                      <a:r>
                        <a:rPr lang="en-US" sz="1400" dirty="0">
                          <a:effectLst/>
                        </a:rPr>
                        <a:t>, bilirubin and creatinine. Describing the calculation as a threshold change is more accurate than describing it as an “increase,” because the values for PCO</a:t>
                      </a:r>
                      <a:r>
                        <a:rPr lang="en-US" sz="1400" baseline="-25000" dirty="0">
                          <a:effectLst/>
                        </a:rPr>
                        <a:t>2</a:t>
                      </a:r>
                      <a:r>
                        <a:rPr lang="en-US" sz="1400" dirty="0">
                          <a:effectLst/>
                        </a:rPr>
                        <a:t>, creatinine and bilirubin could increase but the calculation would still not apply unless the threshold was met. </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Change the title of the calculation back to “threshold change.”</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21178">
                <a:tc>
                  <a:txBody>
                    <a:bodyPr/>
                    <a:lstStyle/>
                    <a:p>
                      <a:pPr marL="0" marR="0">
                        <a:spcBef>
                          <a:spcPts val="0"/>
                        </a:spcBef>
                        <a:spcAft>
                          <a:spcPts val="0"/>
                        </a:spcAft>
                      </a:pPr>
                      <a:r>
                        <a:rPr lang="en-US" sz="1400" dirty="0">
                          <a:effectLst/>
                        </a:rPr>
                        <a:t>The section title for 10.2.B.iv: LAS Values and Diagnoses Approved by the LRB is misleading, because the section only discusses diagnoses approved by the LRB.</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a:effectLst/>
                        </a:rPr>
                        <a:t>Remove “Values and” from the section title.</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828238">
                <a:tc>
                  <a:txBody>
                    <a:bodyPr/>
                    <a:lstStyle/>
                    <a:p>
                      <a:pPr marL="0" marR="0">
                        <a:spcBef>
                          <a:spcPts val="0"/>
                        </a:spcBef>
                        <a:spcAft>
                          <a:spcPts val="0"/>
                        </a:spcAft>
                      </a:pPr>
                      <a:r>
                        <a:rPr lang="en-US" sz="1400" dirty="0">
                          <a:effectLst/>
                        </a:rPr>
                        <a:t>Policy 10.3: Waiting Time does not correctly describe the waiting time policies for lung candidates less than 12 years old. These candidates do accrue waiting time while inactive.</a:t>
                      </a:r>
                      <a:endParaRPr lang="en-US" sz="1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a:effectLst/>
                        </a:rPr>
                        <a:t>Add the waiting time accrual policy for candidates less than 12 years old in this section.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Policy Rewrite Transition Errors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7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7296247"/>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Background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94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76363848"/>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Problem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02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9747394"/>
              </p:ext>
            </p:extLst>
          </p:nvPr>
        </p:nvGraphicFramePr>
        <p:xfrm>
          <a:off x="1040602" y="1053737"/>
          <a:ext cx="7127006" cy="4696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Strategic Plan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6545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3063348"/>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Goals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22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4997129"/>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3600" dirty="0" smtClean="0">
                <a:latin typeface="Arial" panose="020B0604020202020204" pitchFamily="34" charset="0"/>
                <a:cs typeface="Arial" panose="020B0604020202020204" pitchFamily="34" charset="0"/>
              </a:rPr>
              <a:t>How the Proposal Will Achieve Its Goal</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698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80222439"/>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234917577"/>
              </p:ext>
            </p:extLst>
          </p:nvPr>
        </p:nvGraphicFramePr>
        <p:xfrm>
          <a:off x="4471180" y="4965926"/>
          <a:ext cx="4352925" cy="109537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695133737"/>
              </p:ext>
            </p:extLst>
          </p:nvPr>
        </p:nvGraphicFramePr>
        <p:xfrm>
          <a:off x="4471180" y="3581400"/>
          <a:ext cx="4352925" cy="130492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90514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4551540"/>
              </p:ext>
            </p:extLst>
          </p:nvPr>
        </p:nvGraphicFramePr>
        <p:xfrm>
          <a:off x="289034" y="1348827"/>
          <a:ext cx="8548414" cy="44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Implementation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62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a:latin typeface="Arial" panose="020B0604020202020204" pitchFamily="34" charset="0"/>
                <a:cs typeface="Arial" panose="020B0604020202020204" pitchFamily="34" charset="0"/>
              </a:rPr>
              <a:t>RESOLVED, that additions and modifications to Policies 10.1.C (Priority and Clinical Data Update Schedule for Candidates less than 12 Years Old), 10.1.E (LAS Values and Clinical Data Update Schedule for Candidates at Least 12 Years Old), 10.1.F (The LAS Calculation), 10.1.F.i (Lung Disease Diagnosis Groups), 10.1.F.ii (PCO</a:t>
            </a:r>
            <a:r>
              <a:rPr lang="en-US" b="1" baseline="-25000" dirty="0">
                <a:latin typeface="Arial" panose="020B0604020202020204" pitchFamily="34" charset="0"/>
                <a:cs typeface="Arial" panose="020B0604020202020204" pitchFamily="34" charset="0"/>
              </a:rPr>
              <a:t>2 </a:t>
            </a:r>
            <a:r>
              <a:rPr lang="en-US" b="1" dirty="0">
                <a:latin typeface="Arial" panose="020B0604020202020204" pitchFamily="34" charset="0"/>
                <a:cs typeface="Arial" panose="020B0604020202020204" pitchFamily="34" charset="0"/>
              </a:rPr>
              <a:t>in the LAS), 10.1.F.iii (Bilirubin in the LAS), 10.1.F.iv (Creatinine in the LAS), 10.2.B.iv (LAS Values and Diagnoses Approved by the LRB), 10.3 (Waiting Time), and 10.5 (Probability Data Used in the LAS Calculation, as set forth </a:t>
            </a:r>
            <a:r>
              <a:rPr lang="en-US" b="1" dirty="0" smtClean="0">
                <a:latin typeface="Arial" panose="020B0604020202020204" pitchFamily="34" charset="0"/>
                <a:cs typeface="Arial" panose="020B0604020202020204" pitchFamily="34" charset="0"/>
              </a:rPr>
              <a:t>in Exhibit B, </a:t>
            </a:r>
            <a:r>
              <a:rPr lang="en-US" b="1" dirty="0">
                <a:latin typeface="Arial" panose="020B0604020202020204" pitchFamily="34" charset="0"/>
                <a:cs typeface="Arial" panose="020B0604020202020204" pitchFamily="34" charset="0"/>
              </a:rPr>
              <a:t>are hereby approved, effective pending programming and notice to OPTN membership.</a:t>
            </a:r>
            <a:endParaRPr lang="en-US" dirty="0">
              <a:effectLst/>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Resolution 25 (page 89)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245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axCatchAll xmlns="c8f9c7e0-6682-419d-a909-cda05b6ce1a7">
      <Value>18</Value>
    </TaxCatchAll>
    <Comment xmlns="807d2b1c-adf4-4795-b92a-f5e245800038" xsi:nil="true"/>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Thoracic Organ Transplantation</TermName>
          <TermId xmlns="http://schemas.microsoft.com/office/infopath/2007/PartnerControls">9843d0d4-f084-4231-adfa-400014a81db1</TermId>
        </TermInfo>
      </Terms>
    </c4269b1b5a244d6cade965ef625899db>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82A612BD-7414-4CF0-94FA-BB0957942C1A}"/>
</file>

<file path=customXml/itemProps2.xml><?xml version="1.0" encoding="utf-8"?>
<ds:datastoreItem xmlns:ds="http://schemas.openxmlformats.org/officeDocument/2006/customXml" ds:itemID="{776AEA4D-1C3C-49C1-B340-5092972F96DB}"/>
</file>

<file path=customXml/itemProps3.xml><?xml version="1.0" encoding="utf-8"?>
<ds:datastoreItem xmlns:ds="http://schemas.openxmlformats.org/officeDocument/2006/customXml" ds:itemID="{0795B571-2710-42E4-A64C-C67214DED543}"/>
</file>

<file path=customXml/itemProps4.xml><?xml version="1.0" encoding="utf-8"?>
<ds:datastoreItem xmlns:ds="http://schemas.openxmlformats.org/officeDocument/2006/customXml" ds:itemID="{0859FC98-FD95-4208-BDDA-6B5DA69D98F2}"/>
</file>

<file path=docProps/app.xml><?xml version="1.0" encoding="utf-8"?>
<Properties xmlns="http://schemas.openxmlformats.org/officeDocument/2006/extended-properties" xmlns:vt="http://schemas.openxmlformats.org/officeDocument/2006/docPropsVTypes">
  <Template/>
  <TotalTime>5496</TotalTime>
  <Words>1304</Words>
  <Application>Microsoft Office PowerPoint</Application>
  <PresentationFormat>On-screen Show (4:3)</PresentationFormat>
  <Paragraphs>84</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Calibri</vt:lpstr>
      <vt:lpstr>Myriad Pro</vt:lpstr>
      <vt:lpstr>Times New Roman</vt:lpstr>
      <vt:lpstr>Wingdings</vt:lpstr>
      <vt:lpstr>Expo</vt:lpstr>
      <vt:lpstr>Modifications to Approved Lung Allocation Policy (Resolution 25)</vt:lpstr>
      <vt:lpstr>Background</vt:lpstr>
      <vt:lpstr>The Problem</vt:lpstr>
      <vt:lpstr>Strategic Plan</vt:lpstr>
      <vt:lpstr>Goals</vt:lpstr>
      <vt:lpstr>How the Proposal Will Achieve Its Goal</vt:lpstr>
      <vt:lpstr>Overall Project Impact</vt:lpstr>
      <vt:lpstr>Implementation</vt:lpstr>
      <vt:lpstr>Resolution 25 (page 89)</vt:lpstr>
      <vt:lpstr>Non-substantive Clarifications</vt:lpstr>
      <vt:lpstr>Substantive Changes</vt:lpstr>
      <vt:lpstr>Policy Rewrite Transition Errors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Gena Boyle</cp:lastModifiedBy>
  <cp:revision>141</cp:revision>
  <dcterms:created xsi:type="dcterms:W3CDTF">2010-09-17T15:26:33Z</dcterms:created>
  <dcterms:modified xsi:type="dcterms:W3CDTF">2014-11-06T16:16:21Z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ntentType">
    <vt:lpwstr>Document</vt:lpwstr>
  </property>
  <property fmtid="{D5CDD505-2E9C-101B-9397-08002B2CF9AE}" pid="4" name="Committee">
    <vt:lpwstr>18;#Thoracic Organ Transplantation|9843d0d4-f084-4231-adfa-400014a81db1</vt:lpwstr>
  </property>
</Properties>
</file>